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7" r:id="rId5"/>
    <p:sldId id="259" r:id="rId6"/>
    <p:sldId id="355" r:id="rId7"/>
    <p:sldId id="356" r:id="rId8"/>
    <p:sldId id="1939" r:id="rId9"/>
    <p:sldId id="357" r:id="rId10"/>
    <p:sldId id="1947" r:id="rId11"/>
    <p:sldId id="1948" r:id="rId12"/>
    <p:sldId id="1976" r:id="rId13"/>
    <p:sldId id="1949" r:id="rId14"/>
    <p:sldId id="1956" r:id="rId15"/>
    <p:sldId id="1946" r:id="rId16"/>
    <p:sldId id="1953" r:id="rId17"/>
    <p:sldId id="1950" r:id="rId18"/>
    <p:sldId id="1951" r:id="rId19"/>
    <p:sldId id="1952" r:id="rId20"/>
    <p:sldId id="1967" r:id="rId21"/>
    <p:sldId id="1954" r:id="rId22"/>
    <p:sldId id="1955" r:id="rId23"/>
    <p:sldId id="1962" r:id="rId24"/>
    <p:sldId id="1963" r:id="rId25"/>
    <p:sldId id="1964" r:id="rId26"/>
    <p:sldId id="1965" r:id="rId27"/>
    <p:sldId id="1973" r:id="rId28"/>
    <p:sldId id="1974" r:id="rId29"/>
    <p:sldId id="1975" r:id="rId30"/>
    <p:sldId id="263" r:id="rId31"/>
    <p:sldId id="1971" r:id="rId32"/>
    <p:sldId id="1972" r:id="rId33"/>
    <p:sldId id="283" r:id="rId34"/>
    <p:sldId id="331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22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-Michael Sauer" userId="da8b787d-752b-4c52-a5ca-b81699c9b680" providerId="ADAL" clId="{D3CD330F-765A-4744-A03E-F887A439005B}"/>
    <pc:docChg chg="undo custSel addSld delSld modSld">
      <pc:chgData name="John-Michael Sauer" userId="da8b787d-752b-4c52-a5ca-b81699c9b680" providerId="ADAL" clId="{D3CD330F-765A-4744-A03E-F887A439005B}" dt="2020-02-13T22:59:17.476" v="458" actId="20577"/>
      <pc:docMkLst>
        <pc:docMk/>
      </pc:docMkLst>
      <pc:sldChg chg="modSp">
        <pc:chgData name="John-Michael Sauer" userId="da8b787d-752b-4c52-a5ca-b81699c9b680" providerId="ADAL" clId="{D3CD330F-765A-4744-A03E-F887A439005B}" dt="2020-02-13T22:53:29.994" v="354" actId="207"/>
        <pc:sldMkLst>
          <pc:docMk/>
          <pc:sldMk cId="2892045422" sldId="257"/>
        </pc:sldMkLst>
        <pc:spChg chg="mod">
          <ac:chgData name="John-Michael Sauer" userId="da8b787d-752b-4c52-a5ca-b81699c9b680" providerId="ADAL" clId="{D3CD330F-765A-4744-A03E-F887A439005B}" dt="2020-02-13T22:34:20.216" v="0" actId="207"/>
          <ac:spMkLst>
            <pc:docMk/>
            <pc:sldMk cId="2892045422" sldId="257"/>
            <ac:spMk id="4" creationId="{00000000-0000-0000-0000-000000000000}"/>
          </ac:spMkLst>
        </pc:spChg>
        <pc:spChg chg="mod">
          <ac:chgData name="John-Michael Sauer" userId="da8b787d-752b-4c52-a5ca-b81699c9b680" providerId="ADAL" clId="{D3CD330F-765A-4744-A03E-F887A439005B}" dt="2020-02-13T22:53:29.994" v="354" actId="207"/>
          <ac:spMkLst>
            <pc:docMk/>
            <pc:sldMk cId="2892045422" sldId="257"/>
            <ac:spMk id="5" creationId="{00000000-0000-0000-0000-000000000000}"/>
          </ac:spMkLst>
        </pc:spChg>
      </pc:sldChg>
      <pc:sldChg chg="modSp">
        <pc:chgData name="John-Michael Sauer" userId="da8b787d-752b-4c52-a5ca-b81699c9b680" providerId="ADAL" clId="{D3CD330F-765A-4744-A03E-F887A439005B}" dt="2020-02-13T22:49:25.502" v="319" actId="207"/>
        <pc:sldMkLst>
          <pc:docMk/>
          <pc:sldMk cId="1389488167" sldId="259"/>
        </pc:sldMkLst>
        <pc:spChg chg="mod">
          <ac:chgData name="John-Michael Sauer" userId="da8b787d-752b-4c52-a5ca-b81699c9b680" providerId="ADAL" clId="{D3CD330F-765A-4744-A03E-F887A439005B}" dt="2020-02-13T22:49:25.502" v="319" actId="207"/>
          <ac:spMkLst>
            <pc:docMk/>
            <pc:sldMk cId="1389488167" sldId="259"/>
            <ac:spMk id="9" creationId="{00000000-0000-0000-0000-000000000000}"/>
          </ac:spMkLst>
        </pc:spChg>
      </pc:sldChg>
      <pc:sldChg chg="modSp">
        <pc:chgData name="John-Michael Sauer" userId="da8b787d-752b-4c52-a5ca-b81699c9b680" providerId="ADAL" clId="{D3CD330F-765A-4744-A03E-F887A439005B}" dt="2020-02-13T22:59:17.476" v="458" actId="20577"/>
        <pc:sldMkLst>
          <pc:docMk/>
          <pc:sldMk cId="4028964029" sldId="283"/>
        </pc:sldMkLst>
        <pc:spChg chg="mod">
          <ac:chgData name="John-Michael Sauer" userId="da8b787d-752b-4c52-a5ca-b81699c9b680" providerId="ADAL" clId="{D3CD330F-765A-4744-A03E-F887A439005B}" dt="2020-02-13T22:59:17.476" v="458" actId="20577"/>
          <ac:spMkLst>
            <pc:docMk/>
            <pc:sldMk cId="4028964029" sldId="283"/>
            <ac:spMk id="5" creationId="{00000000-0000-0000-0000-000000000000}"/>
          </ac:spMkLst>
        </pc:spChg>
      </pc:sldChg>
      <pc:sldChg chg="add del">
        <pc:chgData name="John-Michael Sauer" userId="da8b787d-752b-4c52-a5ca-b81699c9b680" providerId="ADAL" clId="{D3CD330F-765A-4744-A03E-F887A439005B}" dt="2020-02-13T22:55:17.159" v="380" actId="2696"/>
        <pc:sldMkLst>
          <pc:docMk/>
          <pc:sldMk cId="2927556686" sldId="286"/>
        </pc:sldMkLst>
      </pc:sldChg>
      <pc:sldChg chg="addSp delSp modSp delAnim modAnim">
        <pc:chgData name="John-Michael Sauer" userId="da8b787d-752b-4c52-a5ca-b81699c9b680" providerId="ADAL" clId="{D3CD330F-765A-4744-A03E-F887A439005B}" dt="2020-02-13T22:48:02.525" v="306" actId="1036"/>
        <pc:sldMkLst>
          <pc:docMk/>
          <pc:sldMk cId="1325876114" sldId="331"/>
        </pc:sldMkLst>
        <pc:spChg chg="mod">
          <ac:chgData name="John-Michael Sauer" userId="da8b787d-752b-4c52-a5ca-b81699c9b680" providerId="ADAL" clId="{D3CD330F-765A-4744-A03E-F887A439005B}" dt="2020-02-13T22:48:02.525" v="306" actId="1036"/>
          <ac:spMkLst>
            <pc:docMk/>
            <pc:sldMk cId="1325876114" sldId="331"/>
            <ac:spMk id="3" creationId="{75D489DF-7F8A-4C9F-A634-9D0C88F4B3DF}"/>
          </ac:spMkLst>
        </pc:spChg>
        <pc:spChg chg="add del mod">
          <ac:chgData name="John-Michael Sauer" userId="da8b787d-752b-4c52-a5ca-b81699c9b680" providerId="ADAL" clId="{D3CD330F-765A-4744-A03E-F887A439005B}" dt="2020-02-13T22:40:54.588" v="168" actId="1036"/>
          <ac:spMkLst>
            <pc:docMk/>
            <pc:sldMk cId="1325876114" sldId="331"/>
            <ac:spMk id="4" creationId="{DB6D4857-5034-48F6-905C-A2120071CDD5}"/>
          </ac:spMkLst>
        </pc:spChg>
        <pc:spChg chg="add del">
          <ac:chgData name="John-Michael Sauer" userId="da8b787d-752b-4c52-a5ca-b81699c9b680" providerId="ADAL" clId="{D3CD330F-765A-4744-A03E-F887A439005B}" dt="2020-02-13T22:40:54.587" v="166" actId="1036"/>
          <ac:spMkLst>
            <pc:docMk/>
            <pc:sldMk cId="1325876114" sldId="331"/>
            <ac:spMk id="5" creationId="{C139BF60-39F2-427C-90EA-9305D1C6BCF9}"/>
          </ac:spMkLst>
        </pc:spChg>
      </pc:sldChg>
      <pc:sldChg chg="modSp">
        <pc:chgData name="John-Michael Sauer" userId="da8b787d-752b-4c52-a5ca-b81699c9b680" providerId="ADAL" clId="{D3CD330F-765A-4744-A03E-F887A439005B}" dt="2020-02-13T22:49:19.899" v="318" actId="207"/>
        <pc:sldMkLst>
          <pc:docMk/>
          <pc:sldMk cId="2521535240" sldId="355"/>
        </pc:sldMkLst>
        <pc:spChg chg="mod">
          <ac:chgData name="John-Michael Sauer" userId="da8b787d-752b-4c52-a5ca-b81699c9b680" providerId="ADAL" clId="{D3CD330F-765A-4744-A03E-F887A439005B}" dt="2020-02-13T22:49:19.899" v="318" actId="207"/>
          <ac:spMkLst>
            <pc:docMk/>
            <pc:sldMk cId="2521535240" sldId="355"/>
            <ac:spMk id="5" creationId="{43AB0291-F563-4086-BB74-B95A2F500C79}"/>
          </ac:spMkLst>
        </pc:spChg>
      </pc:sldChg>
      <pc:sldChg chg="modSp">
        <pc:chgData name="John-Michael Sauer" userId="da8b787d-752b-4c52-a5ca-b81699c9b680" providerId="ADAL" clId="{D3CD330F-765A-4744-A03E-F887A439005B}" dt="2020-02-13T22:49:06.922" v="316" actId="207"/>
        <pc:sldMkLst>
          <pc:docMk/>
          <pc:sldMk cId="2779491589" sldId="357"/>
        </pc:sldMkLst>
        <pc:spChg chg="mod">
          <ac:chgData name="John-Michael Sauer" userId="da8b787d-752b-4c52-a5ca-b81699c9b680" providerId="ADAL" clId="{D3CD330F-765A-4744-A03E-F887A439005B}" dt="2020-02-13T22:49:06.922" v="316" actId="207"/>
          <ac:spMkLst>
            <pc:docMk/>
            <pc:sldMk cId="2779491589" sldId="357"/>
            <ac:spMk id="5" creationId="{4EF97B53-1DE6-4610-98EF-2B9ED08FEDB5}"/>
          </ac:spMkLst>
        </pc:spChg>
      </pc:sldChg>
      <pc:sldChg chg="modSp">
        <pc:chgData name="John-Michael Sauer" userId="da8b787d-752b-4c52-a5ca-b81699c9b680" providerId="ADAL" clId="{D3CD330F-765A-4744-A03E-F887A439005B}" dt="2020-02-13T22:49:13.226" v="317" actId="207"/>
        <pc:sldMkLst>
          <pc:docMk/>
          <pc:sldMk cId="1292054862" sldId="1939"/>
        </pc:sldMkLst>
        <pc:spChg chg="mod">
          <ac:chgData name="John-Michael Sauer" userId="da8b787d-752b-4c52-a5ca-b81699c9b680" providerId="ADAL" clId="{D3CD330F-765A-4744-A03E-F887A439005B}" dt="2020-02-13T22:49:13.226" v="317" actId="207"/>
          <ac:spMkLst>
            <pc:docMk/>
            <pc:sldMk cId="1292054862" sldId="1939"/>
            <ac:spMk id="6" creationId="{CF2E063A-98FF-4CF7-9D1C-4F8A70564CC7}"/>
          </ac:spMkLst>
        </pc:spChg>
      </pc:sldChg>
      <pc:sldChg chg="modSp">
        <pc:chgData name="John-Michael Sauer" userId="da8b787d-752b-4c52-a5ca-b81699c9b680" providerId="ADAL" clId="{D3CD330F-765A-4744-A03E-F887A439005B}" dt="2020-02-13T22:48:46.278" v="312" actId="207"/>
        <pc:sldMkLst>
          <pc:docMk/>
          <pc:sldMk cId="752051527" sldId="1946"/>
        </pc:sldMkLst>
        <pc:spChg chg="mod">
          <ac:chgData name="John-Michael Sauer" userId="da8b787d-752b-4c52-a5ca-b81699c9b680" providerId="ADAL" clId="{D3CD330F-765A-4744-A03E-F887A439005B}" dt="2020-02-13T22:48:46.278" v="312" actId="207"/>
          <ac:spMkLst>
            <pc:docMk/>
            <pc:sldMk cId="752051527" sldId="1946"/>
            <ac:spMk id="6" creationId="{E884C4E5-B2F9-4531-9E3A-4E96903ACFFA}"/>
          </ac:spMkLst>
        </pc:spChg>
      </pc:sldChg>
      <pc:sldChg chg="modSp">
        <pc:chgData name="John-Michael Sauer" userId="da8b787d-752b-4c52-a5ca-b81699c9b680" providerId="ADAL" clId="{D3CD330F-765A-4744-A03E-F887A439005B}" dt="2020-02-13T22:49:02.195" v="315" actId="207"/>
        <pc:sldMkLst>
          <pc:docMk/>
          <pc:sldMk cId="2421696715" sldId="1948"/>
        </pc:sldMkLst>
        <pc:spChg chg="mod">
          <ac:chgData name="John-Michael Sauer" userId="da8b787d-752b-4c52-a5ca-b81699c9b680" providerId="ADAL" clId="{D3CD330F-765A-4744-A03E-F887A439005B}" dt="2020-02-13T22:49:02.195" v="315" actId="207"/>
          <ac:spMkLst>
            <pc:docMk/>
            <pc:sldMk cId="2421696715" sldId="1948"/>
            <ac:spMk id="16" creationId="{D0F7142B-5FD7-4B30-A473-D3D8EC20218B}"/>
          </ac:spMkLst>
        </pc:spChg>
      </pc:sldChg>
      <pc:sldChg chg="modSp">
        <pc:chgData name="John-Michael Sauer" userId="da8b787d-752b-4c52-a5ca-b81699c9b680" providerId="ADAL" clId="{D3CD330F-765A-4744-A03E-F887A439005B}" dt="2020-02-13T22:48:39.415" v="311" actId="207"/>
        <pc:sldMkLst>
          <pc:docMk/>
          <pc:sldMk cId="1313619313" sldId="1950"/>
        </pc:sldMkLst>
        <pc:spChg chg="mod">
          <ac:chgData name="John-Michael Sauer" userId="da8b787d-752b-4c52-a5ca-b81699c9b680" providerId="ADAL" clId="{D3CD330F-765A-4744-A03E-F887A439005B}" dt="2020-02-13T22:48:39.415" v="311" actId="207"/>
          <ac:spMkLst>
            <pc:docMk/>
            <pc:sldMk cId="1313619313" sldId="1950"/>
            <ac:spMk id="6" creationId="{E884C4E5-B2F9-4531-9E3A-4E96903ACFFA}"/>
          </ac:spMkLst>
        </pc:spChg>
      </pc:sldChg>
      <pc:sldChg chg="modSp">
        <pc:chgData name="John-Michael Sauer" userId="da8b787d-752b-4c52-a5ca-b81699c9b680" providerId="ADAL" clId="{D3CD330F-765A-4744-A03E-F887A439005B}" dt="2020-02-13T22:48:51.845" v="313" actId="207"/>
        <pc:sldMkLst>
          <pc:docMk/>
          <pc:sldMk cId="4048554323" sldId="1956"/>
        </pc:sldMkLst>
        <pc:spChg chg="mod">
          <ac:chgData name="John-Michael Sauer" userId="da8b787d-752b-4c52-a5ca-b81699c9b680" providerId="ADAL" clId="{D3CD330F-765A-4744-A03E-F887A439005B}" dt="2020-02-13T22:48:51.845" v="313" actId="207"/>
          <ac:spMkLst>
            <pc:docMk/>
            <pc:sldMk cId="4048554323" sldId="1956"/>
            <ac:spMk id="8" creationId="{7B466223-9725-4722-8677-9A6A0FA781F4}"/>
          </ac:spMkLst>
        </pc:spChg>
      </pc:sldChg>
      <pc:sldChg chg="modSp">
        <pc:chgData name="John-Michael Sauer" userId="da8b787d-752b-4c52-a5ca-b81699c9b680" providerId="ADAL" clId="{D3CD330F-765A-4744-A03E-F887A439005B}" dt="2020-02-13T22:40:03.393" v="151" actId="20577"/>
        <pc:sldMkLst>
          <pc:docMk/>
          <pc:sldMk cId="4030968790" sldId="1967"/>
        </pc:sldMkLst>
        <pc:spChg chg="mod">
          <ac:chgData name="John-Michael Sauer" userId="da8b787d-752b-4c52-a5ca-b81699c9b680" providerId="ADAL" clId="{D3CD330F-765A-4744-A03E-F887A439005B}" dt="2020-02-13T22:40:03.393" v="151" actId="20577"/>
          <ac:spMkLst>
            <pc:docMk/>
            <pc:sldMk cId="4030968790" sldId="1967"/>
            <ac:spMk id="2" creationId="{50A61BD0-D5ED-4107-91CD-6737BDB699E5}"/>
          </ac:spMkLst>
        </pc:spChg>
      </pc:sldChg>
      <pc:sldChg chg="del">
        <pc:chgData name="John-Michael Sauer" userId="da8b787d-752b-4c52-a5ca-b81699c9b680" providerId="ADAL" clId="{D3CD330F-765A-4744-A03E-F887A439005B}" dt="2020-02-13T22:38:47.268" v="120" actId="2696"/>
        <pc:sldMkLst>
          <pc:docMk/>
          <pc:sldMk cId="3083865661" sldId="1968"/>
        </pc:sldMkLst>
      </pc:sldChg>
      <pc:sldChg chg="del">
        <pc:chgData name="John-Michael Sauer" userId="da8b787d-752b-4c52-a5ca-b81699c9b680" providerId="ADAL" clId="{D3CD330F-765A-4744-A03E-F887A439005B}" dt="2020-02-13T22:38:47.277" v="121" actId="2696"/>
        <pc:sldMkLst>
          <pc:docMk/>
          <pc:sldMk cId="2557241421" sldId="1969"/>
        </pc:sldMkLst>
      </pc:sldChg>
      <pc:sldChg chg="del">
        <pc:chgData name="John-Michael Sauer" userId="da8b787d-752b-4c52-a5ca-b81699c9b680" providerId="ADAL" clId="{D3CD330F-765A-4744-A03E-F887A439005B}" dt="2020-02-13T22:38:47.285" v="122" actId="2696"/>
        <pc:sldMkLst>
          <pc:docMk/>
          <pc:sldMk cId="1158707160" sldId="1970"/>
        </pc:sldMkLst>
      </pc:sldChg>
      <pc:sldChg chg="addSp delSp modSp add">
        <pc:chgData name="John-Michael Sauer" userId="da8b787d-752b-4c52-a5ca-b81699c9b680" providerId="ADAL" clId="{D3CD330F-765A-4744-A03E-F887A439005B}" dt="2020-02-13T22:37:19.244" v="46" actId="1076"/>
        <pc:sldMkLst>
          <pc:docMk/>
          <pc:sldMk cId="3638045249" sldId="1973"/>
        </pc:sldMkLst>
        <pc:spChg chg="mod">
          <ac:chgData name="John-Michael Sauer" userId="da8b787d-752b-4c52-a5ca-b81699c9b680" providerId="ADAL" clId="{D3CD330F-765A-4744-A03E-F887A439005B}" dt="2020-02-13T22:35:54.482" v="4" actId="6549"/>
          <ac:spMkLst>
            <pc:docMk/>
            <pc:sldMk cId="3638045249" sldId="1973"/>
            <ac:spMk id="2" creationId="{50A61BD0-D5ED-4107-91CD-6737BDB699E5}"/>
          </ac:spMkLst>
        </pc:spChg>
        <pc:spChg chg="add del">
          <ac:chgData name="John-Michael Sauer" userId="da8b787d-752b-4c52-a5ca-b81699c9b680" providerId="ADAL" clId="{D3CD330F-765A-4744-A03E-F887A439005B}" dt="2020-02-13T22:36:11.746" v="8" actId="1076"/>
          <ac:spMkLst>
            <pc:docMk/>
            <pc:sldMk cId="3638045249" sldId="1973"/>
            <ac:spMk id="3" creationId="{436AC1AA-4215-40AC-AF17-0A9CA5459269}"/>
          </ac:spMkLst>
        </pc:spChg>
        <pc:spChg chg="del">
          <ac:chgData name="John-Michael Sauer" userId="da8b787d-752b-4c52-a5ca-b81699c9b680" providerId="ADAL" clId="{D3CD330F-765A-4744-A03E-F887A439005B}" dt="2020-02-13T22:35:59.253" v="5" actId="478"/>
          <ac:spMkLst>
            <pc:docMk/>
            <pc:sldMk cId="3638045249" sldId="1973"/>
            <ac:spMk id="4" creationId="{89ED571C-8BB4-43A3-8E7A-F74A85DC376A}"/>
          </ac:spMkLst>
        </pc:spChg>
        <pc:spChg chg="del">
          <ac:chgData name="John-Michael Sauer" userId="da8b787d-752b-4c52-a5ca-b81699c9b680" providerId="ADAL" clId="{D3CD330F-765A-4744-A03E-F887A439005B}" dt="2020-02-13T22:36:00.947" v="6" actId="478"/>
          <ac:spMkLst>
            <pc:docMk/>
            <pc:sldMk cId="3638045249" sldId="1973"/>
            <ac:spMk id="5" creationId="{7C766A48-528D-4072-9A0A-61B2142F57C6}"/>
          </ac:spMkLst>
        </pc:spChg>
        <pc:spChg chg="add mod">
          <ac:chgData name="John-Michael Sauer" userId="da8b787d-752b-4c52-a5ca-b81699c9b680" providerId="ADAL" clId="{D3CD330F-765A-4744-A03E-F887A439005B}" dt="2020-02-13T22:37:19.244" v="46" actId="1076"/>
          <ac:spMkLst>
            <pc:docMk/>
            <pc:sldMk cId="3638045249" sldId="1973"/>
            <ac:spMk id="6" creationId="{A2AB009D-4124-4562-9A19-3438F274B949}"/>
          </ac:spMkLst>
        </pc:spChg>
        <pc:spChg chg="add mod">
          <ac:chgData name="John-Michael Sauer" userId="da8b787d-752b-4c52-a5ca-b81699c9b680" providerId="ADAL" clId="{D3CD330F-765A-4744-A03E-F887A439005B}" dt="2020-02-13T22:37:08.618" v="45" actId="1036"/>
          <ac:spMkLst>
            <pc:docMk/>
            <pc:sldMk cId="3638045249" sldId="1973"/>
            <ac:spMk id="8" creationId="{78B4EEB8-2E51-4FB1-8B43-F68FAED578CF}"/>
          </ac:spMkLst>
        </pc:spChg>
        <pc:spChg chg="add mod">
          <ac:chgData name="John-Michael Sauer" userId="da8b787d-752b-4c52-a5ca-b81699c9b680" providerId="ADAL" clId="{D3CD330F-765A-4744-A03E-F887A439005B}" dt="2020-02-13T22:37:08.618" v="45" actId="1036"/>
          <ac:spMkLst>
            <pc:docMk/>
            <pc:sldMk cId="3638045249" sldId="1973"/>
            <ac:spMk id="9" creationId="{4B96A1EF-32FF-4F14-BAFE-99611E4B4E82}"/>
          </ac:spMkLst>
        </pc:spChg>
        <pc:spChg chg="add mod">
          <ac:chgData name="John-Michael Sauer" userId="da8b787d-752b-4c52-a5ca-b81699c9b680" providerId="ADAL" clId="{D3CD330F-765A-4744-A03E-F887A439005B}" dt="2020-02-13T22:37:08.618" v="45" actId="1036"/>
          <ac:spMkLst>
            <pc:docMk/>
            <pc:sldMk cId="3638045249" sldId="1973"/>
            <ac:spMk id="10" creationId="{4FA58B90-C697-4F92-9A58-8799B491FF0A}"/>
          </ac:spMkLst>
        </pc:spChg>
        <pc:spChg chg="add mod">
          <ac:chgData name="John-Michael Sauer" userId="da8b787d-752b-4c52-a5ca-b81699c9b680" providerId="ADAL" clId="{D3CD330F-765A-4744-A03E-F887A439005B}" dt="2020-02-13T22:37:08.618" v="45" actId="1036"/>
          <ac:spMkLst>
            <pc:docMk/>
            <pc:sldMk cId="3638045249" sldId="1973"/>
            <ac:spMk id="11" creationId="{5F3F7D5D-9F7C-4B90-8783-3519E8D411C9}"/>
          </ac:spMkLst>
        </pc:spChg>
        <pc:picChg chg="add mod">
          <ac:chgData name="John-Michael Sauer" userId="da8b787d-752b-4c52-a5ca-b81699c9b680" providerId="ADAL" clId="{D3CD330F-765A-4744-A03E-F887A439005B}" dt="2020-02-13T22:37:08.618" v="45" actId="1036"/>
          <ac:picMkLst>
            <pc:docMk/>
            <pc:sldMk cId="3638045249" sldId="1973"/>
            <ac:picMk id="7" creationId="{63B81BC8-E6CE-4AF7-ACCB-FEC68F406C45}"/>
          </ac:picMkLst>
        </pc:picChg>
      </pc:sldChg>
      <pc:sldChg chg="addSp delSp modSp add">
        <pc:chgData name="John-Michael Sauer" userId="da8b787d-752b-4c52-a5ca-b81699c9b680" providerId="ADAL" clId="{D3CD330F-765A-4744-A03E-F887A439005B}" dt="2020-02-13T22:38:33.810" v="117" actId="478"/>
        <pc:sldMkLst>
          <pc:docMk/>
          <pc:sldMk cId="3859996704" sldId="1974"/>
        </pc:sldMkLst>
        <pc:spChg chg="add">
          <ac:chgData name="John-Michael Sauer" userId="da8b787d-752b-4c52-a5ca-b81699c9b680" providerId="ADAL" clId="{D3CD330F-765A-4744-A03E-F887A439005B}" dt="2020-02-13T22:37:25.793" v="48" actId="478"/>
          <ac:spMkLst>
            <pc:docMk/>
            <pc:sldMk cId="3859996704" sldId="1974"/>
            <ac:spMk id="4" creationId="{6AA64304-E064-4E56-B707-D3CCCB238C90}"/>
          </ac:spMkLst>
        </pc:spChg>
        <pc:spChg chg="del">
          <ac:chgData name="John-Michael Sauer" userId="da8b787d-752b-4c52-a5ca-b81699c9b680" providerId="ADAL" clId="{D3CD330F-765A-4744-A03E-F887A439005B}" dt="2020-02-13T22:37:25.443" v="47" actId="478"/>
          <ac:spMkLst>
            <pc:docMk/>
            <pc:sldMk cId="3859996704" sldId="1974"/>
            <ac:spMk id="6" creationId="{A2AB009D-4124-4562-9A19-3438F274B949}"/>
          </ac:spMkLst>
        </pc:spChg>
        <pc:spChg chg="add mod">
          <ac:chgData name="John-Michael Sauer" userId="da8b787d-752b-4c52-a5ca-b81699c9b680" providerId="ADAL" clId="{D3CD330F-765A-4744-A03E-F887A439005B}" dt="2020-02-13T22:37:50.260" v="87" actId="1035"/>
          <ac:spMkLst>
            <pc:docMk/>
            <pc:sldMk cId="3859996704" sldId="1974"/>
            <ac:spMk id="7" creationId="{D59408CA-9969-46B9-A9BD-E843075EDC74}"/>
          </ac:spMkLst>
        </pc:spChg>
        <pc:spChg chg="add mod">
          <ac:chgData name="John-Michael Sauer" userId="da8b787d-752b-4c52-a5ca-b81699c9b680" providerId="ADAL" clId="{D3CD330F-765A-4744-A03E-F887A439005B}" dt="2020-02-13T22:37:50.260" v="87" actId="1035"/>
          <ac:spMkLst>
            <pc:docMk/>
            <pc:sldMk cId="3859996704" sldId="1974"/>
            <ac:spMk id="8" creationId="{D9DD4573-15D6-4135-8249-CC990A417829}"/>
          </ac:spMkLst>
        </pc:spChg>
        <pc:spChg chg="add mod">
          <ac:chgData name="John-Michael Sauer" userId="da8b787d-752b-4c52-a5ca-b81699c9b680" providerId="ADAL" clId="{D3CD330F-765A-4744-A03E-F887A439005B}" dt="2020-02-13T22:37:50.260" v="87" actId="1035"/>
          <ac:spMkLst>
            <pc:docMk/>
            <pc:sldMk cId="3859996704" sldId="1974"/>
            <ac:spMk id="9" creationId="{D1053873-A6CC-4860-B493-E4C9088F4E6C}"/>
          </ac:spMkLst>
        </pc:spChg>
        <pc:spChg chg="add mod">
          <ac:chgData name="John-Michael Sauer" userId="da8b787d-752b-4c52-a5ca-b81699c9b680" providerId="ADAL" clId="{D3CD330F-765A-4744-A03E-F887A439005B}" dt="2020-02-13T22:37:50.260" v="87" actId="1035"/>
          <ac:spMkLst>
            <pc:docMk/>
            <pc:sldMk cId="3859996704" sldId="1974"/>
            <ac:spMk id="11" creationId="{C0D9500D-0E3D-4397-AE87-4CEC554E109D}"/>
          </ac:spMkLst>
        </pc:spChg>
        <pc:spChg chg="add mod">
          <ac:chgData name="John-Michael Sauer" userId="da8b787d-752b-4c52-a5ca-b81699c9b680" providerId="ADAL" clId="{D3CD330F-765A-4744-A03E-F887A439005B}" dt="2020-02-13T22:37:50.260" v="87" actId="1035"/>
          <ac:spMkLst>
            <pc:docMk/>
            <pc:sldMk cId="3859996704" sldId="1974"/>
            <ac:spMk id="12" creationId="{E52F2715-3DC3-4FAC-824C-1B6DAF06B77B}"/>
          </ac:spMkLst>
        </pc:spChg>
        <pc:picChg chg="add del mod">
          <ac:chgData name="John-Michael Sauer" userId="da8b787d-752b-4c52-a5ca-b81699c9b680" providerId="ADAL" clId="{D3CD330F-765A-4744-A03E-F887A439005B}" dt="2020-02-13T22:38:33.810" v="117" actId="478"/>
          <ac:picMkLst>
            <pc:docMk/>
            <pc:sldMk cId="3859996704" sldId="1974"/>
            <ac:picMk id="5" creationId="{CD398A4F-1A58-4A61-8D77-B47B3F33B134}"/>
          </ac:picMkLst>
        </pc:picChg>
        <pc:picChg chg="add mod">
          <ac:chgData name="John-Michael Sauer" userId="da8b787d-752b-4c52-a5ca-b81699c9b680" providerId="ADAL" clId="{D3CD330F-765A-4744-A03E-F887A439005B}" dt="2020-02-13T22:37:50.260" v="87" actId="1035"/>
          <ac:picMkLst>
            <pc:docMk/>
            <pc:sldMk cId="3859996704" sldId="1974"/>
            <ac:picMk id="10" creationId="{41556265-B9AA-43FB-8D2E-857D872D5C88}"/>
          </ac:picMkLst>
        </pc:picChg>
        <pc:picChg chg="add">
          <ac:chgData name="John-Michael Sauer" userId="da8b787d-752b-4c52-a5ca-b81699c9b680" providerId="ADAL" clId="{D3CD330F-765A-4744-A03E-F887A439005B}" dt="2020-02-13T22:38:30.252" v="116" actId="478"/>
          <ac:picMkLst>
            <pc:docMk/>
            <pc:sldMk cId="3859996704" sldId="1974"/>
            <ac:picMk id="13" creationId="{A5789A07-462D-4CD9-B848-6BA88EC740DF}"/>
          </ac:picMkLst>
        </pc:picChg>
      </pc:sldChg>
      <pc:sldChg chg="addSp delSp modSp add">
        <pc:chgData name="John-Michael Sauer" userId="da8b787d-752b-4c52-a5ca-b81699c9b680" providerId="ADAL" clId="{D3CD330F-765A-4744-A03E-F887A439005B}" dt="2020-02-13T22:38:41.151" v="119" actId="478"/>
        <pc:sldMkLst>
          <pc:docMk/>
          <pc:sldMk cId="3797043891" sldId="1975"/>
        </pc:sldMkLst>
        <pc:spChg chg="add">
          <ac:chgData name="John-Michael Sauer" userId="da8b787d-752b-4c52-a5ca-b81699c9b680" providerId="ADAL" clId="{D3CD330F-765A-4744-A03E-F887A439005B}" dt="2020-02-13T22:37:28.640" v="49" actId="478"/>
          <ac:spMkLst>
            <pc:docMk/>
            <pc:sldMk cId="3797043891" sldId="1975"/>
            <ac:spMk id="4" creationId="{B58CC148-2E14-4C8D-B871-0F539CF386A9}"/>
          </ac:spMkLst>
        </pc:spChg>
        <pc:spChg chg="del">
          <ac:chgData name="John-Michael Sauer" userId="da8b787d-752b-4c52-a5ca-b81699c9b680" providerId="ADAL" clId="{D3CD330F-765A-4744-A03E-F887A439005B}" dt="2020-02-13T22:37:32.097" v="50" actId="478"/>
          <ac:spMkLst>
            <pc:docMk/>
            <pc:sldMk cId="3797043891" sldId="1975"/>
            <ac:spMk id="6" creationId="{A2AB009D-4124-4562-9A19-3438F274B949}"/>
          </ac:spMkLst>
        </pc:spChg>
        <pc:spChg chg="add mod">
          <ac:chgData name="John-Michael Sauer" userId="da8b787d-752b-4c52-a5ca-b81699c9b680" providerId="ADAL" clId="{D3CD330F-765A-4744-A03E-F887A439005B}" dt="2020-02-13T22:38:12.990" v="115" actId="1036"/>
          <ac:spMkLst>
            <pc:docMk/>
            <pc:sldMk cId="3797043891" sldId="1975"/>
            <ac:spMk id="7" creationId="{B3C905B0-9F3F-4158-90FC-60D899857380}"/>
          </ac:spMkLst>
        </pc:spChg>
        <pc:spChg chg="add mod">
          <ac:chgData name="John-Michael Sauer" userId="da8b787d-752b-4c52-a5ca-b81699c9b680" providerId="ADAL" clId="{D3CD330F-765A-4744-A03E-F887A439005B}" dt="2020-02-13T22:38:12.990" v="115" actId="1036"/>
          <ac:spMkLst>
            <pc:docMk/>
            <pc:sldMk cId="3797043891" sldId="1975"/>
            <ac:spMk id="8" creationId="{AAAE86EF-F7CD-4CA4-B58C-E61B322FB68C}"/>
          </ac:spMkLst>
        </pc:spChg>
        <pc:spChg chg="add mod">
          <ac:chgData name="John-Michael Sauer" userId="da8b787d-752b-4c52-a5ca-b81699c9b680" providerId="ADAL" clId="{D3CD330F-765A-4744-A03E-F887A439005B}" dt="2020-02-13T22:38:12.990" v="115" actId="1036"/>
          <ac:spMkLst>
            <pc:docMk/>
            <pc:sldMk cId="3797043891" sldId="1975"/>
            <ac:spMk id="9" creationId="{0EFB03C6-643B-42FA-A409-D7D16DE05892}"/>
          </ac:spMkLst>
        </pc:spChg>
        <pc:spChg chg="add mod">
          <ac:chgData name="John-Michael Sauer" userId="da8b787d-752b-4c52-a5ca-b81699c9b680" providerId="ADAL" clId="{D3CD330F-765A-4744-A03E-F887A439005B}" dt="2020-02-13T22:38:12.990" v="115" actId="1036"/>
          <ac:spMkLst>
            <pc:docMk/>
            <pc:sldMk cId="3797043891" sldId="1975"/>
            <ac:spMk id="10" creationId="{DBFF6C5D-ED28-4C28-BBF6-66524DE548F4}"/>
          </ac:spMkLst>
        </pc:spChg>
        <pc:spChg chg="add mod">
          <ac:chgData name="John-Michael Sauer" userId="da8b787d-752b-4c52-a5ca-b81699c9b680" providerId="ADAL" clId="{D3CD330F-765A-4744-A03E-F887A439005B}" dt="2020-02-13T22:38:12.990" v="115" actId="1036"/>
          <ac:spMkLst>
            <pc:docMk/>
            <pc:sldMk cId="3797043891" sldId="1975"/>
            <ac:spMk id="11" creationId="{332A352A-FDF2-4ED3-B29A-6D9987813E2D}"/>
          </ac:spMkLst>
        </pc:spChg>
        <pc:picChg chg="add del mod">
          <ac:chgData name="John-Michael Sauer" userId="da8b787d-752b-4c52-a5ca-b81699c9b680" providerId="ADAL" clId="{D3CD330F-765A-4744-A03E-F887A439005B}" dt="2020-02-13T22:38:41.151" v="119" actId="478"/>
          <ac:picMkLst>
            <pc:docMk/>
            <pc:sldMk cId="3797043891" sldId="1975"/>
            <ac:picMk id="5" creationId="{FAD084EC-E3F2-47AD-A130-75232F76417D}"/>
          </ac:picMkLst>
        </pc:picChg>
        <pc:picChg chg="add mod">
          <ac:chgData name="John-Michael Sauer" userId="da8b787d-752b-4c52-a5ca-b81699c9b680" providerId="ADAL" clId="{D3CD330F-765A-4744-A03E-F887A439005B}" dt="2020-02-13T22:38:12.990" v="115" actId="1036"/>
          <ac:picMkLst>
            <pc:docMk/>
            <pc:sldMk cId="3797043891" sldId="1975"/>
            <ac:picMk id="12" creationId="{D8995431-F26E-464E-A323-D8D577D2EFFE}"/>
          </ac:picMkLst>
        </pc:picChg>
        <pc:picChg chg="add">
          <ac:chgData name="John-Michael Sauer" userId="da8b787d-752b-4c52-a5ca-b81699c9b680" providerId="ADAL" clId="{D3CD330F-765A-4744-A03E-F887A439005B}" dt="2020-02-13T22:38:38.161" v="118" actId="478"/>
          <ac:picMkLst>
            <pc:docMk/>
            <pc:sldMk cId="3797043891" sldId="1975"/>
            <ac:picMk id="13" creationId="{60FDBC86-3A1B-40BE-93C6-585E40199729}"/>
          </ac:picMkLst>
        </pc:picChg>
      </pc:sldChg>
      <pc:sldChg chg="addSp delSp modSp add">
        <pc:chgData name="John-Michael Sauer" userId="da8b787d-752b-4c52-a5ca-b81699c9b680" providerId="ADAL" clId="{D3CD330F-765A-4744-A03E-F887A439005B}" dt="2020-02-13T22:55:11.056" v="379" actId="207"/>
        <pc:sldMkLst>
          <pc:docMk/>
          <pc:sldMk cId="3055958627" sldId="1976"/>
        </pc:sldMkLst>
        <pc:spChg chg="mod">
          <ac:chgData name="John-Michael Sauer" userId="da8b787d-752b-4c52-a5ca-b81699c9b680" providerId="ADAL" clId="{D3CD330F-765A-4744-A03E-F887A439005B}" dt="2020-02-13T22:54:38.272" v="358" actId="1076"/>
          <ac:spMkLst>
            <pc:docMk/>
            <pc:sldMk cId="3055958627" sldId="1976"/>
            <ac:spMk id="2" creationId="{50A61BD0-D5ED-4107-91CD-6737BDB699E5}"/>
          </ac:spMkLst>
        </pc:spChg>
        <pc:spChg chg="del">
          <ac:chgData name="John-Michael Sauer" userId="da8b787d-752b-4c52-a5ca-b81699c9b680" providerId="ADAL" clId="{D3CD330F-765A-4744-A03E-F887A439005B}" dt="2020-02-13T22:54:41.967" v="359" actId="478"/>
          <ac:spMkLst>
            <pc:docMk/>
            <pc:sldMk cId="3055958627" sldId="1976"/>
            <ac:spMk id="16" creationId="{D0F7142B-5FD7-4B30-A473-D3D8EC20218B}"/>
          </ac:spMkLst>
        </pc:spChg>
        <pc:spChg chg="add mod">
          <ac:chgData name="John-Michael Sauer" userId="da8b787d-752b-4c52-a5ca-b81699c9b680" providerId="ADAL" clId="{D3CD330F-765A-4744-A03E-F887A439005B}" dt="2020-02-13T22:55:11.056" v="379" actId="207"/>
          <ac:spMkLst>
            <pc:docMk/>
            <pc:sldMk cId="3055958627" sldId="1976"/>
            <ac:spMk id="17" creationId="{A999A02B-EF7C-4A5B-A5CE-AD151A4BE439}"/>
          </ac:spMkLst>
        </pc:spChg>
        <pc:grpChg chg="add mod">
          <ac:chgData name="John-Michael Sauer" userId="da8b787d-752b-4c52-a5ca-b81699c9b680" providerId="ADAL" clId="{D3CD330F-765A-4744-A03E-F887A439005B}" dt="2020-02-13T22:55:02.125" v="377" actId="1036"/>
          <ac:grpSpMkLst>
            <pc:docMk/>
            <pc:sldMk cId="3055958627" sldId="1976"/>
            <ac:grpSpMk id="5" creationId="{3F65E378-DAE5-4607-8502-9781C094A7F9}"/>
          </ac:grpSpMkLst>
        </pc:grpChg>
        <pc:picChg chg="del">
          <ac:chgData name="John-Michael Sauer" userId="da8b787d-752b-4c52-a5ca-b81699c9b680" providerId="ADAL" clId="{D3CD330F-765A-4744-A03E-F887A439005B}" dt="2020-02-13T22:54:44.084" v="360" actId="478"/>
          <ac:picMkLst>
            <pc:docMk/>
            <pc:sldMk cId="3055958627" sldId="1976"/>
            <ac:picMk id="15" creationId="{B0114467-5D7F-4D11-88BB-ED2CCF02DF57}"/>
          </ac:picMkLst>
        </pc:picChg>
      </pc:sldChg>
      <pc:sldMasterChg chg="delSldLayout">
        <pc:chgData name="John-Michael Sauer" userId="da8b787d-752b-4c52-a5ca-b81699c9b680" providerId="ADAL" clId="{D3CD330F-765A-4744-A03E-F887A439005B}" dt="2020-02-13T22:55:17.161" v="381" actId="2696"/>
        <pc:sldMasterMkLst>
          <pc:docMk/>
          <pc:sldMasterMk cId="4049450922" sldId="2147483648"/>
        </pc:sldMasterMkLst>
        <pc:sldLayoutChg chg="del">
          <pc:chgData name="John-Michael Sauer" userId="da8b787d-752b-4c52-a5ca-b81699c9b680" providerId="ADAL" clId="{D3CD330F-765A-4744-A03E-F887A439005B}" dt="2020-02-13T22:55:17.161" v="381" actId="2696"/>
          <pc:sldLayoutMkLst>
            <pc:docMk/>
            <pc:sldMasterMk cId="4049450922" sldId="2147483648"/>
            <pc:sldLayoutMk cId="4267692013" sldId="2147483660"/>
          </pc:sldLayoutMkLst>
        </pc:sldLayoutChg>
        <pc:sldLayoutChg chg="del">
          <pc:chgData name="John-Michael Sauer" userId="da8b787d-752b-4c52-a5ca-b81699c9b680" providerId="ADAL" clId="{D3CD330F-765A-4744-A03E-F887A439005B}" dt="2020-02-13T22:38:47.287" v="123" actId="2696"/>
          <pc:sldLayoutMkLst>
            <pc:docMk/>
            <pc:sldMasterMk cId="4049450922" sldId="2147483648"/>
            <pc:sldLayoutMk cId="2057563043" sldId="2147483661"/>
          </pc:sldLayoutMkLst>
        </pc:sldLayoutChg>
      </pc:sldMasterChg>
    </pc:docChg>
  </pc:docChgLst>
  <pc:docChgLst>
    <pc:chgData name="John-Michael Sauer" userId="da8b787d-752b-4c52-a5ca-b81699c9b680" providerId="ADAL" clId="{2438EFB1-64DE-4209-A566-07059FCCD6B8}"/>
    <pc:docChg chg="undo custSel addSld delSld modSld">
      <pc:chgData name="John-Michael Sauer" userId="da8b787d-752b-4c52-a5ca-b81699c9b680" providerId="ADAL" clId="{2438EFB1-64DE-4209-A566-07059FCCD6B8}" dt="2020-02-10T15:04:59.166" v="144" actId="6549"/>
      <pc:docMkLst>
        <pc:docMk/>
      </pc:docMkLst>
      <pc:sldChg chg="modSp">
        <pc:chgData name="John-Michael Sauer" userId="da8b787d-752b-4c52-a5ca-b81699c9b680" providerId="ADAL" clId="{2438EFB1-64DE-4209-A566-07059FCCD6B8}" dt="2020-02-10T14:56:59.544" v="117" actId="1076"/>
        <pc:sldMkLst>
          <pc:docMk/>
          <pc:sldMk cId="2892045422" sldId="257"/>
        </pc:sldMkLst>
        <pc:spChg chg="mod">
          <ac:chgData name="John-Michael Sauer" userId="da8b787d-752b-4c52-a5ca-b81699c9b680" providerId="ADAL" clId="{2438EFB1-64DE-4209-A566-07059FCCD6B8}" dt="2020-02-10T14:55:13.500" v="18" actId="20577"/>
          <ac:spMkLst>
            <pc:docMk/>
            <pc:sldMk cId="2892045422" sldId="257"/>
            <ac:spMk id="4" creationId="{00000000-0000-0000-0000-000000000000}"/>
          </ac:spMkLst>
        </pc:spChg>
        <pc:spChg chg="mod">
          <ac:chgData name="John-Michael Sauer" userId="da8b787d-752b-4c52-a5ca-b81699c9b680" providerId="ADAL" clId="{2438EFB1-64DE-4209-A566-07059FCCD6B8}" dt="2020-02-10T14:56:59.544" v="117" actId="1076"/>
          <ac:spMkLst>
            <pc:docMk/>
            <pc:sldMk cId="2892045422" sldId="257"/>
            <ac:spMk id="5" creationId="{00000000-0000-0000-0000-000000000000}"/>
          </ac:spMkLst>
        </pc:spChg>
      </pc:sldChg>
    </pc:docChg>
  </pc:docChgLst>
  <pc:docChgLst>
    <pc:chgData name="John-Michael Sauer" userId="da8b787d-752b-4c52-a5ca-b81699c9b680" providerId="ADAL" clId="{03F462D3-C70D-476D-9E29-B5817A7C3DCA}"/>
    <pc:docChg chg="undo custSel addSld delSld modSld sldOrd">
      <pc:chgData name="John-Michael Sauer" userId="da8b787d-752b-4c52-a5ca-b81699c9b680" providerId="ADAL" clId="{03F462D3-C70D-476D-9E29-B5817A7C3DCA}" dt="2020-02-11T22:31:34.052" v="789"/>
      <pc:docMkLst>
        <pc:docMk/>
      </pc:docMkLst>
      <pc:sldChg chg="modSp">
        <pc:chgData name="John-Michael Sauer" userId="da8b787d-752b-4c52-a5ca-b81699c9b680" providerId="ADAL" clId="{03F462D3-C70D-476D-9E29-B5817A7C3DCA}" dt="2020-02-11T16:08:33.542" v="471" actId="20577"/>
        <pc:sldMkLst>
          <pc:docMk/>
          <pc:sldMk cId="1389488167" sldId="259"/>
        </pc:sldMkLst>
        <pc:spChg chg="mod">
          <ac:chgData name="John-Michael Sauer" userId="da8b787d-752b-4c52-a5ca-b81699c9b680" providerId="ADAL" clId="{03F462D3-C70D-476D-9E29-B5817A7C3DCA}" dt="2020-02-11T16:08:33.542" v="471" actId="20577"/>
          <ac:spMkLst>
            <pc:docMk/>
            <pc:sldMk cId="1389488167" sldId="259"/>
            <ac:spMk id="9" creationId="{00000000-0000-0000-0000-000000000000}"/>
          </ac:spMkLst>
        </pc:spChg>
      </pc:sldChg>
      <pc:sldChg chg="add">
        <pc:chgData name="John-Michael Sauer" userId="da8b787d-752b-4c52-a5ca-b81699c9b680" providerId="ADAL" clId="{03F462D3-C70D-476D-9E29-B5817A7C3DCA}" dt="2020-02-11T18:57:39.329" v="473"/>
        <pc:sldMkLst>
          <pc:docMk/>
          <pc:sldMk cId="2308834552" sldId="263"/>
        </pc:sldMkLst>
      </pc:sldChg>
      <pc:sldChg chg="modSp">
        <pc:chgData name="John-Michael Sauer" userId="da8b787d-752b-4c52-a5ca-b81699c9b680" providerId="ADAL" clId="{03F462D3-C70D-476D-9E29-B5817A7C3DCA}" dt="2020-02-11T22:15:40.264" v="596" actId="1035"/>
        <pc:sldMkLst>
          <pc:docMk/>
          <pc:sldMk cId="2521535240" sldId="355"/>
        </pc:sldMkLst>
        <pc:spChg chg="mod">
          <ac:chgData name="John-Michael Sauer" userId="da8b787d-752b-4c52-a5ca-b81699c9b680" providerId="ADAL" clId="{03F462D3-C70D-476D-9E29-B5817A7C3DCA}" dt="2020-02-11T22:13:15.012" v="476" actId="14100"/>
          <ac:spMkLst>
            <pc:docMk/>
            <pc:sldMk cId="2521535240" sldId="355"/>
            <ac:spMk id="5" creationId="{43AB0291-F563-4086-BB74-B95A2F500C79}"/>
          </ac:spMkLst>
        </pc:spChg>
        <pc:picChg chg="mod">
          <ac:chgData name="John-Michael Sauer" userId="da8b787d-752b-4c52-a5ca-b81699c9b680" providerId="ADAL" clId="{03F462D3-C70D-476D-9E29-B5817A7C3DCA}" dt="2020-02-11T22:15:40.264" v="596" actId="1035"/>
          <ac:picMkLst>
            <pc:docMk/>
            <pc:sldMk cId="2521535240" sldId="355"/>
            <ac:picMk id="3" creationId="{5E24AD84-BFD8-40BF-9943-E48C4E9E92FD}"/>
          </ac:picMkLst>
        </pc:picChg>
      </pc:sldChg>
      <pc:sldChg chg="addSp modSp">
        <pc:chgData name="John-Michael Sauer" userId="da8b787d-752b-4c52-a5ca-b81699c9b680" providerId="ADAL" clId="{03F462D3-C70D-476D-9E29-B5817A7C3DCA}" dt="2020-02-11T15:42:30.656" v="333" actId="207"/>
        <pc:sldMkLst>
          <pc:docMk/>
          <pc:sldMk cId="2779491589" sldId="357"/>
        </pc:sldMkLst>
        <pc:spChg chg="add mod">
          <ac:chgData name="John-Michael Sauer" userId="da8b787d-752b-4c52-a5ca-b81699c9b680" providerId="ADAL" clId="{03F462D3-C70D-476D-9E29-B5817A7C3DCA}" dt="2020-02-11T15:42:30.656" v="333" actId="207"/>
          <ac:spMkLst>
            <pc:docMk/>
            <pc:sldMk cId="2779491589" sldId="357"/>
            <ac:spMk id="5" creationId="{4EF97B53-1DE6-4610-98EF-2B9ED08FEDB5}"/>
          </ac:spMkLst>
        </pc:spChg>
      </pc:sldChg>
      <pc:sldChg chg="addSp modSp add">
        <pc:chgData name="John-Michael Sauer" userId="da8b787d-752b-4c52-a5ca-b81699c9b680" providerId="ADAL" clId="{03F462D3-C70D-476D-9E29-B5817A7C3DCA}" dt="2020-02-11T22:14:20.042" v="578" actId="14100"/>
        <pc:sldMkLst>
          <pc:docMk/>
          <pc:sldMk cId="1292054862" sldId="1939"/>
        </pc:sldMkLst>
        <pc:spChg chg="add mod">
          <ac:chgData name="John-Michael Sauer" userId="da8b787d-752b-4c52-a5ca-b81699c9b680" providerId="ADAL" clId="{03F462D3-C70D-476D-9E29-B5817A7C3DCA}" dt="2020-02-11T22:14:20.042" v="578" actId="14100"/>
          <ac:spMkLst>
            <pc:docMk/>
            <pc:sldMk cId="1292054862" sldId="1939"/>
            <ac:spMk id="6" creationId="{CF2E063A-98FF-4CF7-9D1C-4F8A70564CC7}"/>
          </ac:spMkLst>
        </pc:spChg>
        <pc:picChg chg="mod modCrop">
          <ac:chgData name="John-Michael Sauer" userId="da8b787d-752b-4c52-a5ca-b81699c9b680" providerId="ADAL" clId="{03F462D3-C70D-476D-9E29-B5817A7C3DCA}" dt="2020-02-11T22:13:58.272" v="500" actId="1036"/>
          <ac:picMkLst>
            <pc:docMk/>
            <pc:sldMk cId="1292054862" sldId="1939"/>
            <ac:picMk id="5" creationId="{AE73F629-7E25-47AD-9019-16553E697CC4}"/>
          </ac:picMkLst>
        </pc:picChg>
      </pc:sldChg>
      <pc:sldChg chg="addSp delSp modSp add">
        <pc:chgData name="John-Michael Sauer" userId="da8b787d-752b-4c52-a5ca-b81699c9b680" providerId="ADAL" clId="{03F462D3-C70D-476D-9E29-B5817A7C3DCA}" dt="2020-02-11T22:25:01.286" v="706" actId="1076"/>
        <pc:sldMkLst>
          <pc:docMk/>
          <pc:sldMk cId="752051527" sldId="1946"/>
        </pc:sldMkLst>
        <pc:spChg chg="mod">
          <ac:chgData name="John-Michael Sauer" userId="da8b787d-752b-4c52-a5ca-b81699c9b680" providerId="ADAL" clId="{03F462D3-C70D-476D-9E29-B5817A7C3DCA}" dt="2020-02-11T22:24:58.096" v="705" actId="6549"/>
          <ac:spMkLst>
            <pc:docMk/>
            <pc:sldMk cId="752051527" sldId="1946"/>
            <ac:spMk id="2" creationId="{50A61BD0-D5ED-4107-91CD-6737BDB699E5}"/>
          </ac:spMkLst>
        </pc:spChg>
        <pc:spChg chg="del">
          <ac:chgData name="John-Michael Sauer" userId="da8b787d-752b-4c52-a5ca-b81699c9b680" providerId="ADAL" clId="{03F462D3-C70D-476D-9E29-B5817A7C3DCA}" dt="2020-02-11T22:18:48.118" v="634" actId="478"/>
          <ac:spMkLst>
            <pc:docMk/>
            <pc:sldMk cId="752051527" sldId="1946"/>
            <ac:spMk id="5" creationId="{4EF97B53-1DE6-4610-98EF-2B9ED08FEDB5}"/>
          </ac:spMkLst>
        </pc:spChg>
        <pc:spChg chg="add mod">
          <ac:chgData name="John-Michael Sauer" userId="da8b787d-752b-4c52-a5ca-b81699c9b680" providerId="ADAL" clId="{03F462D3-C70D-476D-9E29-B5817A7C3DCA}" dt="2020-02-11T22:25:01.286" v="706" actId="1076"/>
          <ac:spMkLst>
            <pc:docMk/>
            <pc:sldMk cId="752051527" sldId="1946"/>
            <ac:spMk id="6" creationId="{E884C4E5-B2F9-4531-9E3A-4E96903ACFFA}"/>
          </ac:spMkLst>
        </pc:spChg>
        <pc:picChg chg="del">
          <ac:chgData name="John-Michael Sauer" userId="da8b787d-752b-4c52-a5ca-b81699c9b680" providerId="ADAL" clId="{03F462D3-C70D-476D-9E29-B5817A7C3DCA}" dt="2020-02-11T22:18:45.205" v="633" actId="478"/>
          <ac:picMkLst>
            <pc:docMk/>
            <pc:sldMk cId="752051527" sldId="1946"/>
            <ac:picMk id="3" creationId="{C56C39D5-C181-4B7A-8D75-A1B444C63069}"/>
          </ac:picMkLst>
        </pc:picChg>
        <pc:picChg chg="del">
          <ac:chgData name="John-Michael Sauer" userId="da8b787d-752b-4c52-a5ca-b81699c9b680" providerId="ADAL" clId="{03F462D3-C70D-476D-9E29-B5817A7C3DCA}" dt="2020-02-11T22:21:15.937" v="636" actId="478"/>
          <ac:picMkLst>
            <pc:docMk/>
            <pc:sldMk cId="752051527" sldId="1946"/>
            <ac:picMk id="4" creationId="{A0102682-2CDA-451B-B8FB-9E6592629FFF}"/>
          </ac:picMkLst>
        </pc:picChg>
      </pc:sldChg>
      <pc:sldChg chg="addSp delSp modSp add ord">
        <pc:chgData name="John-Michael Sauer" userId="da8b787d-752b-4c52-a5ca-b81699c9b680" providerId="ADAL" clId="{03F462D3-C70D-476D-9E29-B5817A7C3DCA}" dt="2020-02-11T22:24:51.663" v="704" actId="6549"/>
        <pc:sldMkLst>
          <pc:docMk/>
          <pc:sldMk cId="3670935761" sldId="1947"/>
        </pc:sldMkLst>
        <pc:spChg chg="mod">
          <ac:chgData name="John-Michael Sauer" userId="da8b787d-752b-4c52-a5ca-b81699c9b680" providerId="ADAL" clId="{03F462D3-C70D-476D-9E29-B5817A7C3DCA}" dt="2020-02-11T22:24:51.663" v="704" actId="6549"/>
          <ac:spMkLst>
            <pc:docMk/>
            <pc:sldMk cId="3670935761" sldId="1947"/>
            <ac:spMk id="2" creationId="{50A61BD0-D5ED-4107-91CD-6737BDB699E5}"/>
          </ac:spMkLst>
        </pc:spChg>
        <pc:spChg chg="add mod">
          <ac:chgData name="John-Michael Sauer" userId="da8b787d-752b-4c52-a5ca-b81699c9b680" providerId="ADAL" clId="{03F462D3-C70D-476D-9E29-B5817A7C3DCA}" dt="2020-02-11T22:23:05.878" v="693" actId="1036"/>
          <ac:spMkLst>
            <pc:docMk/>
            <pc:sldMk cId="3670935761" sldId="1947"/>
            <ac:spMk id="4" creationId="{EFACC220-D59F-4214-8DC7-127D303730CF}"/>
          </ac:spMkLst>
        </pc:spChg>
        <pc:spChg chg="add mod">
          <ac:chgData name="John-Michael Sauer" userId="da8b787d-752b-4c52-a5ca-b81699c9b680" providerId="ADAL" clId="{03F462D3-C70D-476D-9E29-B5817A7C3DCA}" dt="2020-02-11T22:23:05.878" v="693" actId="1036"/>
          <ac:spMkLst>
            <pc:docMk/>
            <pc:sldMk cId="3670935761" sldId="1947"/>
            <ac:spMk id="5" creationId="{FD91204E-9C57-4959-86B8-C55E13DD3589}"/>
          </ac:spMkLst>
        </pc:spChg>
        <pc:spChg chg="del">
          <ac:chgData name="John-Michael Sauer" userId="da8b787d-752b-4c52-a5ca-b81699c9b680" providerId="ADAL" clId="{03F462D3-C70D-476D-9E29-B5817A7C3DCA}" dt="2020-02-11T22:22:46.228" v="661" actId="478"/>
          <ac:spMkLst>
            <pc:docMk/>
            <pc:sldMk cId="3670935761" sldId="1947"/>
            <ac:spMk id="6" creationId="{E884C4E5-B2F9-4531-9E3A-4E96903ACFFA}"/>
          </ac:spMkLst>
        </pc:spChg>
        <pc:grpChg chg="add mod">
          <ac:chgData name="John-Michael Sauer" userId="da8b787d-752b-4c52-a5ca-b81699c9b680" providerId="ADAL" clId="{03F462D3-C70D-476D-9E29-B5817A7C3DCA}" dt="2020-02-11T22:23:05.878" v="693" actId="1036"/>
          <ac:grpSpMkLst>
            <pc:docMk/>
            <pc:sldMk cId="3670935761" sldId="1947"/>
            <ac:grpSpMk id="8" creationId="{EBF0E180-FA52-4386-A9FA-C5D525E48DED}"/>
          </ac:grpSpMkLst>
        </pc:grpChg>
        <pc:grpChg chg="add mod">
          <ac:chgData name="John-Michael Sauer" userId="da8b787d-752b-4c52-a5ca-b81699c9b680" providerId="ADAL" clId="{03F462D3-C70D-476D-9E29-B5817A7C3DCA}" dt="2020-02-11T22:23:05.878" v="693" actId="1036"/>
          <ac:grpSpMkLst>
            <pc:docMk/>
            <pc:sldMk cId="3670935761" sldId="1947"/>
            <ac:grpSpMk id="11" creationId="{5045FC9B-9F17-4135-8ABF-0DA4B7C48FB4}"/>
          </ac:grpSpMkLst>
        </pc:grpChg>
        <pc:picChg chg="add mod">
          <ac:chgData name="John-Michael Sauer" userId="da8b787d-752b-4c52-a5ca-b81699c9b680" providerId="ADAL" clId="{03F462D3-C70D-476D-9E29-B5817A7C3DCA}" dt="2020-02-11T22:23:05.878" v="693" actId="1036"/>
          <ac:picMkLst>
            <pc:docMk/>
            <pc:sldMk cId="3670935761" sldId="1947"/>
            <ac:picMk id="7" creationId="{80538E9B-90FC-4797-B776-C923FC212C7F}"/>
          </ac:picMkLst>
        </pc:picChg>
      </pc:sldChg>
      <pc:sldChg chg="addSp delSp modSp add">
        <pc:chgData name="John-Michael Sauer" userId="da8b787d-752b-4c52-a5ca-b81699c9b680" providerId="ADAL" clId="{03F462D3-C70D-476D-9E29-B5817A7C3DCA}" dt="2020-02-11T22:29:26.802" v="783" actId="1035"/>
        <pc:sldMkLst>
          <pc:docMk/>
          <pc:sldMk cId="2421696715" sldId="1948"/>
        </pc:sldMkLst>
        <pc:spChg chg="mod">
          <ac:chgData name="John-Michael Sauer" userId="da8b787d-752b-4c52-a5ca-b81699c9b680" providerId="ADAL" clId="{03F462D3-C70D-476D-9E29-B5817A7C3DCA}" dt="2020-02-11T22:24:46.416" v="703" actId="20577"/>
          <ac:spMkLst>
            <pc:docMk/>
            <pc:sldMk cId="2421696715" sldId="1948"/>
            <ac:spMk id="2" creationId="{50A61BD0-D5ED-4107-91CD-6737BDB699E5}"/>
          </ac:spMkLst>
        </pc:spChg>
        <pc:spChg chg="del">
          <ac:chgData name="John-Michael Sauer" userId="da8b787d-752b-4c52-a5ca-b81699c9b680" providerId="ADAL" clId="{03F462D3-C70D-476D-9E29-B5817A7C3DCA}" dt="2020-02-11T22:23:53.749" v="696" actId="478"/>
          <ac:spMkLst>
            <pc:docMk/>
            <pc:sldMk cId="2421696715" sldId="1948"/>
            <ac:spMk id="4" creationId="{EFACC220-D59F-4214-8DC7-127D303730CF}"/>
          </ac:spMkLst>
        </pc:spChg>
        <pc:spChg chg="del">
          <ac:chgData name="John-Michael Sauer" userId="da8b787d-752b-4c52-a5ca-b81699c9b680" providerId="ADAL" clId="{03F462D3-C70D-476D-9E29-B5817A7C3DCA}" dt="2020-02-11T22:23:53.749" v="696" actId="478"/>
          <ac:spMkLst>
            <pc:docMk/>
            <pc:sldMk cId="2421696715" sldId="1948"/>
            <ac:spMk id="5" creationId="{FD91204E-9C57-4959-86B8-C55E13DD3589}"/>
          </ac:spMkLst>
        </pc:spChg>
        <pc:spChg chg="add del">
          <ac:chgData name="John-Michael Sauer" userId="da8b787d-752b-4c52-a5ca-b81699c9b680" providerId="ADAL" clId="{03F462D3-C70D-476D-9E29-B5817A7C3DCA}" dt="2020-02-11T22:28:34.097" v="741" actId="478"/>
          <ac:spMkLst>
            <pc:docMk/>
            <pc:sldMk cId="2421696715" sldId="1948"/>
            <ac:spMk id="14" creationId="{FA67107A-55BE-42BD-94C2-649D6BD89DC1}"/>
          </ac:spMkLst>
        </pc:spChg>
        <pc:spChg chg="add mod ord">
          <ac:chgData name="John-Michael Sauer" userId="da8b787d-752b-4c52-a5ca-b81699c9b680" providerId="ADAL" clId="{03F462D3-C70D-476D-9E29-B5817A7C3DCA}" dt="2020-02-11T22:29:18.712" v="780" actId="167"/>
          <ac:spMkLst>
            <pc:docMk/>
            <pc:sldMk cId="2421696715" sldId="1948"/>
            <ac:spMk id="16" creationId="{D0F7142B-5FD7-4B30-A473-D3D8EC20218B}"/>
          </ac:spMkLst>
        </pc:spChg>
        <pc:grpChg chg="del">
          <ac:chgData name="John-Michael Sauer" userId="da8b787d-752b-4c52-a5ca-b81699c9b680" providerId="ADAL" clId="{03F462D3-C70D-476D-9E29-B5817A7C3DCA}" dt="2020-02-11T22:23:53.749" v="696" actId="478"/>
          <ac:grpSpMkLst>
            <pc:docMk/>
            <pc:sldMk cId="2421696715" sldId="1948"/>
            <ac:grpSpMk id="8" creationId="{EBF0E180-FA52-4386-A9FA-C5D525E48DED}"/>
          </ac:grpSpMkLst>
        </pc:grpChg>
        <pc:grpChg chg="del">
          <ac:chgData name="John-Michael Sauer" userId="da8b787d-752b-4c52-a5ca-b81699c9b680" providerId="ADAL" clId="{03F462D3-C70D-476D-9E29-B5817A7C3DCA}" dt="2020-02-11T22:23:53.749" v="696" actId="478"/>
          <ac:grpSpMkLst>
            <pc:docMk/>
            <pc:sldMk cId="2421696715" sldId="1948"/>
            <ac:grpSpMk id="11" creationId="{5045FC9B-9F17-4135-8ABF-0DA4B7C48FB4}"/>
          </ac:grpSpMkLst>
        </pc:grpChg>
        <pc:picChg chg="del">
          <ac:chgData name="John-Michael Sauer" userId="da8b787d-752b-4c52-a5ca-b81699c9b680" providerId="ADAL" clId="{03F462D3-C70D-476D-9E29-B5817A7C3DCA}" dt="2020-02-11T22:23:53.749" v="696" actId="478"/>
          <ac:picMkLst>
            <pc:docMk/>
            <pc:sldMk cId="2421696715" sldId="1948"/>
            <ac:picMk id="7" creationId="{80538E9B-90FC-4797-B776-C923FC212C7F}"/>
          </ac:picMkLst>
        </pc:picChg>
        <pc:picChg chg="add mod">
          <ac:chgData name="John-Michael Sauer" userId="da8b787d-752b-4c52-a5ca-b81699c9b680" providerId="ADAL" clId="{03F462D3-C70D-476D-9E29-B5817A7C3DCA}" dt="2020-02-11T22:29:26.802" v="783" actId="1035"/>
          <ac:picMkLst>
            <pc:docMk/>
            <pc:sldMk cId="2421696715" sldId="1948"/>
            <ac:picMk id="15" creationId="{B0114467-5D7F-4D11-88BB-ED2CCF02DF57}"/>
          </ac:picMkLst>
        </pc:picChg>
      </pc:sldChg>
      <pc:sldChg chg="addSp delSp modSp add">
        <pc:chgData name="John-Michael Sauer" userId="da8b787d-752b-4c52-a5ca-b81699c9b680" providerId="ADAL" clId="{03F462D3-C70D-476D-9E29-B5817A7C3DCA}" dt="2020-02-11T22:28:07.152" v="740"/>
        <pc:sldMkLst>
          <pc:docMk/>
          <pc:sldMk cId="2343637286" sldId="1949"/>
        </pc:sldMkLst>
        <pc:spChg chg="mod">
          <ac:chgData name="John-Michael Sauer" userId="da8b787d-752b-4c52-a5ca-b81699c9b680" providerId="ADAL" clId="{03F462D3-C70D-476D-9E29-B5817A7C3DCA}" dt="2020-02-11T22:27:57.441" v="738" actId="1076"/>
          <ac:spMkLst>
            <pc:docMk/>
            <pc:sldMk cId="2343637286" sldId="1949"/>
            <ac:spMk id="2" creationId="{50A61BD0-D5ED-4107-91CD-6737BDB699E5}"/>
          </ac:spMkLst>
        </pc:spChg>
        <pc:spChg chg="add">
          <ac:chgData name="John-Michael Sauer" userId="da8b787d-752b-4c52-a5ca-b81699c9b680" providerId="ADAL" clId="{03F462D3-C70D-476D-9E29-B5817A7C3DCA}" dt="2020-02-11T22:28:07.152" v="740"/>
          <ac:spMkLst>
            <pc:docMk/>
            <pc:sldMk cId="2343637286" sldId="1949"/>
            <ac:spMk id="5" creationId="{90171EDC-02CB-4F68-8884-D27CF1BC038D}"/>
          </ac:spMkLst>
        </pc:spChg>
        <pc:spChg chg="del">
          <ac:chgData name="John-Michael Sauer" userId="da8b787d-752b-4c52-a5ca-b81699c9b680" providerId="ADAL" clId="{03F462D3-C70D-476D-9E29-B5817A7C3DCA}" dt="2020-02-11T22:28:03.812" v="739" actId="478"/>
          <ac:spMkLst>
            <pc:docMk/>
            <pc:sldMk cId="2343637286" sldId="1949"/>
            <ac:spMk id="6" creationId="{E884C4E5-B2F9-4531-9E3A-4E96903ACFFA}"/>
          </ac:spMkLst>
        </pc:spChg>
        <pc:spChg chg="add">
          <ac:chgData name="John-Michael Sauer" userId="da8b787d-752b-4c52-a5ca-b81699c9b680" providerId="ADAL" clId="{03F462D3-C70D-476D-9E29-B5817A7C3DCA}" dt="2020-02-11T22:28:07.152" v="740"/>
          <ac:spMkLst>
            <pc:docMk/>
            <pc:sldMk cId="2343637286" sldId="1949"/>
            <ac:spMk id="7" creationId="{AFBB646B-9F5A-4FD6-A782-3C4AD530C755}"/>
          </ac:spMkLst>
        </pc:spChg>
        <pc:spChg chg="add">
          <ac:chgData name="John-Michael Sauer" userId="da8b787d-752b-4c52-a5ca-b81699c9b680" providerId="ADAL" clId="{03F462D3-C70D-476D-9E29-B5817A7C3DCA}" dt="2020-02-11T22:28:07.152" v="740"/>
          <ac:spMkLst>
            <pc:docMk/>
            <pc:sldMk cId="2343637286" sldId="1949"/>
            <ac:spMk id="8" creationId="{7B466223-9725-4722-8677-9A6A0FA781F4}"/>
          </ac:spMkLst>
        </pc:spChg>
        <pc:picChg chg="add">
          <ac:chgData name="John-Michael Sauer" userId="da8b787d-752b-4c52-a5ca-b81699c9b680" providerId="ADAL" clId="{03F462D3-C70D-476D-9E29-B5817A7C3DCA}" dt="2020-02-11T22:28:07.152" v="740"/>
          <ac:picMkLst>
            <pc:docMk/>
            <pc:sldMk cId="2343637286" sldId="1949"/>
            <ac:picMk id="4" creationId="{C146269D-EE27-426D-9193-F60FD811544B}"/>
          </ac:picMkLst>
        </pc:picChg>
        <pc:cxnChg chg="add">
          <ac:chgData name="John-Michael Sauer" userId="da8b787d-752b-4c52-a5ca-b81699c9b680" providerId="ADAL" clId="{03F462D3-C70D-476D-9E29-B5817A7C3DCA}" dt="2020-02-11T22:28:07.152" v="740"/>
          <ac:cxnSpMkLst>
            <pc:docMk/>
            <pc:sldMk cId="2343637286" sldId="1949"/>
            <ac:cxnSpMk id="9" creationId="{CC645D93-51D3-485D-A507-F5CB3B53C1E3}"/>
          </ac:cxnSpMkLst>
        </pc:cxnChg>
      </pc:sldChg>
    </pc:docChg>
  </pc:docChgLst>
  <pc:docChgLst>
    <pc:chgData name="John-Michael Sauer" userId="da8b787d-752b-4c52-a5ca-b81699c9b680" providerId="ADAL" clId="{FC59E762-E60D-4697-9DB8-1C0A1BD8AC13}"/>
    <pc:docChg chg="undo custSel addSld delSld modSld sldOrd">
      <pc:chgData name="John-Michael Sauer" userId="da8b787d-752b-4c52-a5ca-b81699c9b680" providerId="ADAL" clId="{FC59E762-E60D-4697-9DB8-1C0A1BD8AC13}" dt="2020-02-12T04:31:27.050" v="1690" actId="27636"/>
      <pc:docMkLst>
        <pc:docMk/>
      </pc:docMkLst>
      <pc:sldChg chg="modSp">
        <pc:chgData name="John-Michael Sauer" userId="da8b787d-752b-4c52-a5ca-b81699c9b680" providerId="ADAL" clId="{FC59E762-E60D-4697-9DB8-1C0A1BD8AC13}" dt="2020-02-12T03:20:59.857" v="1" actId="20577"/>
        <pc:sldMkLst>
          <pc:docMk/>
          <pc:sldMk cId="1389488167" sldId="259"/>
        </pc:sldMkLst>
        <pc:spChg chg="mod">
          <ac:chgData name="John-Michael Sauer" userId="da8b787d-752b-4c52-a5ca-b81699c9b680" providerId="ADAL" clId="{FC59E762-E60D-4697-9DB8-1C0A1BD8AC13}" dt="2020-02-12T03:20:59.857" v="1" actId="20577"/>
          <ac:spMkLst>
            <pc:docMk/>
            <pc:sldMk cId="1389488167" sldId="259"/>
            <ac:spMk id="9" creationId="{00000000-0000-0000-0000-000000000000}"/>
          </ac:spMkLst>
        </pc:spChg>
      </pc:sldChg>
      <pc:sldChg chg="addSp delSp modSp ord">
        <pc:chgData name="John-Michael Sauer" userId="da8b787d-752b-4c52-a5ca-b81699c9b680" providerId="ADAL" clId="{FC59E762-E60D-4697-9DB8-1C0A1BD8AC13}" dt="2020-02-12T04:16:39.192" v="1010" actId="1036"/>
        <pc:sldMkLst>
          <pc:docMk/>
          <pc:sldMk cId="2308834552" sldId="263"/>
        </pc:sldMkLst>
        <pc:spChg chg="del">
          <ac:chgData name="John-Michael Sauer" userId="da8b787d-752b-4c52-a5ca-b81699c9b680" providerId="ADAL" clId="{FC59E762-E60D-4697-9DB8-1C0A1BD8AC13}" dt="2020-02-12T03:34:18.097" v="159" actId="478"/>
          <ac:spMkLst>
            <pc:docMk/>
            <pc:sldMk cId="2308834552" sldId="263"/>
            <ac:spMk id="2" creationId="{ADA14382-D04C-41D4-A10A-45BEBF678EC2}"/>
          </ac:spMkLst>
        </pc:spChg>
        <pc:spChg chg="add del mod">
          <ac:chgData name="John-Michael Sauer" userId="da8b787d-752b-4c52-a5ca-b81699c9b680" providerId="ADAL" clId="{FC59E762-E60D-4697-9DB8-1C0A1BD8AC13}" dt="2020-02-12T03:34:20.958" v="160" actId="478"/>
          <ac:spMkLst>
            <pc:docMk/>
            <pc:sldMk cId="2308834552" sldId="263"/>
            <ac:spMk id="4" creationId="{56E66FBA-ABD7-440C-9795-B1DD46BB2323}"/>
          </ac:spMkLst>
        </pc:spChg>
        <pc:spChg chg="mod">
          <ac:chgData name="John-Michael Sauer" userId="da8b787d-752b-4c52-a5ca-b81699c9b680" providerId="ADAL" clId="{FC59E762-E60D-4697-9DB8-1C0A1BD8AC13}" dt="2020-02-12T04:15:33.678" v="942" actId="1076"/>
          <ac:spMkLst>
            <pc:docMk/>
            <pc:sldMk cId="2308834552" sldId="263"/>
            <ac:spMk id="9" creationId="{8B2E158A-FFF3-4A06-BEFC-D3A530096315}"/>
          </ac:spMkLst>
        </pc:spChg>
        <pc:spChg chg="mod">
          <ac:chgData name="John-Michael Sauer" userId="da8b787d-752b-4c52-a5ca-b81699c9b680" providerId="ADAL" clId="{FC59E762-E60D-4697-9DB8-1C0A1BD8AC13}" dt="2020-02-12T04:16:39.192" v="1010" actId="1036"/>
          <ac:spMkLst>
            <pc:docMk/>
            <pc:sldMk cId="2308834552" sldId="263"/>
            <ac:spMk id="20" creationId="{00000000-0000-0000-0000-000000000000}"/>
          </ac:spMkLst>
        </pc:spChg>
        <pc:picChg chg="mod">
          <ac:chgData name="John-Michael Sauer" userId="da8b787d-752b-4c52-a5ca-b81699c9b680" providerId="ADAL" clId="{FC59E762-E60D-4697-9DB8-1C0A1BD8AC13}" dt="2020-02-12T04:16:39.192" v="1010" actId="1036"/>
          <ac:picMkLst>
            <pc:docMk/>
            <pc:sldMk cId="2308834552" sldId="263"/>
            <ac:picMk id="8" creationId="{FBE6FA25-88F3-4F05-9127-EA7B18141F52}"/>
          </ac:picMkLst>
        </pc:picChg>
        <pc:picChg chg="mod">
          <ac:chgData name="John-Michael Sauer" userId="da8b787d-752b-4c52-a5ca-b81699c9b680" providerId="ADAL" clId="{FC59E762-E60D-4697-9DB8-1C0A1BD8AC13}" dt="2020-02-12T04:16:39.192" v="1010" actId="1036"/>
          <ac:picMkLst>
            <pc:docMk/>
            <pc:sldMk cId="2308834552" sldId="263"/>
            <ac:picMk id="10" creationId="{D31494BC-9EE9-4963-8791-C2DE89B2529D}"/>
          </ac:picMkLst>
        </pc:picChg>
        <pc:picChg chg="add del mod">
          <ac:chgData name="John-Michael Sauer" userId="da8b787d-752b-4c52-a5ca-b81699c9b680" providerId="ADAL" clId="{FC59E762-E60D-4697-9DB8-1C0A1BD8AC13}" dt="2020-02-12T04:15:12.403" v="935" actId="478"/>
          <ac:picMkLst>
            <pc:docMk/>
            <pc:sldMk cId="2308834552" sldId="263"/>
            <ac:picMk id="11" creationId="{A8E150BA-2F38-4346-BE35-3B35F0071437}"/>
          </ac:picMkLst>
        </pc:picChg>
        <pc:picChg chg="mod">
          <ac:chgData name="John-Michael Sauer" userId="da8b787d-752b-4c52-a5ca-b81699c9b680" providerId="ADAL" clId="{FC59E762-E60D-4697-9DB8-1C0A1BD8AC13}" dt="2020-02-12T04:16:39.192" v="1010" actId="1036"/>
          <ac:picMkLst>
            <pc:docMk/>
            <pc:sldMk cId="2308834552" sldId="263"/>
            <ac:picMk id="12" creationId="{8A0EE569-0170-4273-903B-5AA034E64586}"/>
          </ac:picMkLst>
        </pc:picChg>
        <pc:picChg chg="mod">
          <ac:chgData name="John-Michael Sauer" userId="da8b787d-752b-4c52-a5ca-b81699c9b680" providerId="ADAL" clId="{FC59E762-E60D-4697-9DB8-1C0A1BD8AC13}" dt="2020-02-12T04:16:39.192" v="1010" actId="1036"/>
          <ac:picMkLst>
            <pc:docMk/>
            <pc:sldMk cId="2308834552" sldId="263"/>
            <ac:picMk id="13" creationId="{3CB69EB3-D5DC-4753-ABED-793D11649BD2}"/>
          </ac:picMkLst>
        </pc:picChg>
      </pc:sldChg>
      <pc:sldChg chg="modSp">
        <pc:chgData name="John-Michael Sauer" userId="da8b787d-752b-4c52-a5ca-b81699c9b680" providerId="ADAL" clId="{FC59E762-E60D-4697-9DB8-1C0A1BD8AC13}" dt="2020-02-12T04:31:15.958" v="1688" actId="1076"/>
        <pc:sldMkLst>
          <pc:docMk/>
          <pc:sldMk cId="4028964029" sldId="283"/>
        </pc:sldMkLst>
        <pc:spChg chg="mod">
          <ac:chgData name="John-Michael Sauer" userId="da8b787d-752b-4c52-a5ca-b81699c9b680" providerId="ADAL" clId="{FC59E762-E60D-4697-9DB8-1C0A1BD8AC13}" dt="2020-02-12T04:31:15.958" v="1688" actId="1076"/>
          <ac:spMkLst>
            <pc:docMk/>
            <pc:sldMk cId="4028964029" sldId="283"/>
            <ac:spMk id="5" creationId="{00000000-0000-0000-0000-000000000000}"/>
          </ac:spMkLst>
        </pc:spChg>
      </pc:sldChg>
      <pc:sldChg chg="modSp">
        <pc:chgData name="John-Michael Sauer" userId="da8b787d-752b-4c52-a5ca-b81699c9b680" providerId="ADAL" clId="{FC59E762-E60D-4697-9DB8-1C0A1BD8AC13}" dt="2020-02-12T04:31:27.050" v="1690" actId="27636"/>
        <pc:sldMkLst>
          <pc:docMk/>
          <pc:sldMk cId="1325876114" sldId="331"/>
        </pc:sldMkLst>
        <pc:spChg chg="mod">
          <ac:chgData name="John-Michael Sauer" userId="da8b787d-752b-4c52-a5ca-b81699c9b680" providerId="ADAL" clId="{FC59E762-E60D-4697-9DB8-1C0A1BD8AC13}" dt="2020-02-12T04:31:27.050" v="1690" actId="27636"/>
          <ac:spMkLst>
            <pc:docMk/>
            <pc:sldMk cId="1325876114" sldId="331"/>
            <ac:spMk id="3" creationId="{75D489DF-7F8A-4C9F-A634-9D0C88F4B3DF}"/>
          </ac:spMkLst>
        </pc:spChg>
      </pc:sldChg>
      <pc:sldChg chg="modSp">
        <pc:chgData name="John-Michael Sauer" userId="da8b787d-752b-4c52-a5ca-b81699c9b680" providerId="ADAL" clId="{FC59E762-E60D-4697-9DB8-1C0A1BD8AC13}" dt="2020-02-12T03:36:38.335" v="161" actId="6549"/>
        <pc:sldMkLst>
          <pc:docMk/>
          <pc:sldMk cId="752051527" sldId="1946"/>
        </pc:sldMkLst>
        <pc:spChg chg="mod">
          <ac:chgData name="John-Michael Sauer" userId="da8b787d-752b-4c52-a5ca-b81699c9b680" providerId="ADAL" clId="{FC59E762-E60D-4697-9DB8-1C0A1BD8AC13}" dt="2020-02-12T03:36:38.335" v="161" actId="6549"/>
          <ac:spMkLst>
            <pc:docMk/>
            <pc:sldMk cId="752051527" sldId="1946"/>
            <ac:spMk id="2" creationId="{50A61BD0-D5ED-4107-91CD-6737BDB699E5}"/>
          </ac:spMkLst>
        </pc:spChg>
        <pc:spChg chg="mod">
          <ac:chgData name="John-Michael Sauer" userId="da8b787d-752b-4c52-a5ca-b81699c9b680" providerId="ADAL" clId="{FC59E762-E60D-4697-9DB8-1C0A1BD8AC13}" dt="2020-02-12T03:27:00.073" v="55" actId="207"/>
          <ac:spMkLst>
            <pc:docMk/>
            <pc:sldMk cId="752051527" sldId="1946"/>
            <ac:spMk id="6" creationId="{E884C4E5-B2F9-4531-9E3A-4E96903ACFFA}"/>
          </ac:spMkLst>
        </pc:spChg>
      </pc:sldChg>
      <pc:sldChg chg="modSp">
        <pc:chgData name="John-Michael Sauer" userId="da8b787d-752b-4c52-a5ca-b81699c9b680" providerId="ADAL" clId="{FC59E762-E60D-4697-9DB8-1C0A1BD8AC13}" dt="2020-02-12T03:23:09.919" v="43" actId="20577"/>
        <pc:sldMkLst>
          <pc:docMk/>
          <pc:sldMk cId="3670935761" sldId="1947"/>
        </pc:sldMkLst>
        <pc:spChg chg="mod">
          <ac:chgData name="John-Michael Sauer" userId="da8b787d-752b-4c52-a5ca-b81699c9b680" providerId="ADAL" clId="{FC59E762-E60D-4697-9DB8-1C0A1BD8AC13}" dt="2020-02-12T03:23:09.919" v="43" actId="20577"/>
          <ac:spMkLst>
            <pc:docMk/>
            <pc:sldMk cId="3670935761" sldId="1947"/>
            <ac:spMk id="2" creationId="{50A61BD0-D5ED-4107-91CD-6737BDB699E5}"/>
          </ac:spMkLst>
        </pc:spChg>
      </pc:sldChg>
      <pc:sldChg chg="modSp">
        <pc:chgData name="John-Michael Sauer" userId="da8b787d-752b-4c52-a5ca-b81699c9b680" providerId="ADAL" clId="{FC59E762-E60D-4697-9DB8-1C0A1BD8AC13}" dt="2020-02-12T03:23:19.009" v="49" actId="20577"/>
        <pc:sldMkLst>
          <pc:docMk/>
          <pc:sldMk cId="2421696715" sldId="1948"/>
        </pc:sldMkLst>
        <pc:spChg chg="mod">
          <ac:chgData name="John-Michael Sauer" userId="da8b787d-752b-4c52-a5ca-b81699c9b680" providerId="ADAL" clId="{FC59E762-E60D-4697-9DB8-1C0A1BD8AC13}" dt="2020-02-12T03:23:19.009" v="49" actId="20577"/>
          <ac:spMkLst>
            <pc:docMk/>
            <pc:sldMk cId="2421696715" sldId="1948"/>
            <ac:spMk id="2" creationId="{50A61BD0-D5ED-4107-91CD-6737BDB699E5}"/>
          </ac:spMkLst>
        </pc:spChg>
        <pc:spChg chg="mod">
          <ac:chgData name="John-Michael Sauer" userId="da8b787d-752b-4c52-a5ca-b81699c9b680" providerId="ADAL" clId="{FC59E762-E60D-4697-9DB8-1C0A1BD8AC13}" dt="2020-02-12T03:22:38.691" v="37" actId="20577"/>
          <ac:spMkLst>
            <pc:docMk/>
            <pc:sldMk cId="2421696715" sldId="1948"/>
            <ac:spMk id="16" creationId="{D0F7142B-5FD7-4B30-A473-D3D8EC20218B}"/>
          </ac:spMkLst>
        </pc:spChg>
      </pc:sldChg>
      <pc:sldChg chg="ord">
        <pc:chgData name="John-Michael Sauer" userId="da8b787d-752b-4c52-a5ca-b81699c9b680" providerId="ADAL" clId="{FC59E762-E60D-4697-9DB8-1C0A1BD8AC13}" dt="2020-02-12T03:25:42.483" v="51" actId="27636"/>
        <pc:sldMkLst>
          <pc:docMk/>
          <pc:sldMk cId="2343637286" sldId="1949"/>
        </pc:sldMkLst>
      </pc:sldChg>
      <pc:sldChg chg="modSp add">
        <pc:chgData name="John-Michael Sauer" userId="da8b787d-752b-4c52-a5ca-b81699c9b680" providerId="ADAL" clId="{FC59E762-E60D-4697-9DB8-1C0A1BD8AC13}" dt="2020-02-12T03:44:50.005" v="316" actId="27636"/>
        <pc:sldMkLst>
          <pc:docMk/>
          <pc:sldMk cId="1313619313" sldId="1950"/>
        </pc:sldMkLst>
        <pc:spChg chg="mod">
          <ac:chgData name="John-Michael Sauer" userId="da8b787d-752b-4c52-a5ca-b81699c9b680" providerId="ADAL" clId="{FC59E762-E60D-4697-9DB8-1C0A1BD8AC13}" dt="2020-02-12T03:44:50.005" v="316" actId="27636"/>
          <ac:spMkLst>
            <pc:docMk/>
            <pc:sldMk cId="1313619313" sldId="1950"/>
            <ac:spMk id="2" creationId="{50A61BD0-D5ED-4107-91CD-6737BDB699E5}"/>
          </ac:spMkLst>
        </pc:spChg>
        <pc:spChg chg="mod">
          <ac:chgData name="John-Michael Sauer" userId="da8b787d-752b-4c52-a5ca-b81699c9b680" providerId="ADAL" clId="{FC59E762-E60D-4697-9DB8-1C0A1BD8AC13}" dt="2020-02-12T03:28:41.188" v="60" actId="404"/>
          <ac:spMkLst>
            <pc:docMk/>
            <pc:sldMk cId="1313619313" sldId="1950"/>
            <ac:spMk id="6" creationId="{E884C4E5-B2F9-4531-9E3A-4E96903ACFFA}"/>
          </ac:spMkLst>
        </pc:spChg>
      </pc:sldChg>
      <pc:sldChg chg="addSp delSp modSp add ord">
        <pc:chgData name="John-Michael Sauer" userId="da8b787d-752b-4c52-a5ca-b81699c9b680" providerId="ADAL" clId="{FC59E762-E60D-4697-9DB8-1C0A1BD8AC13}" dt="2020-02-12T03:44:57.364" v="317" actId="1076"/>
        <pc:sldMkLst>
          <pc:docMk/>
          <pc:sldMk cId="229299272" sldId="1951"/>
        </pc:sldMkLst>
        <pc:spChg chg="mod">
          <ac:chgData name="John-Michael Sauer" userId="da8b787d-752b-4c52-a5ca-b81699c9b680" providerId="ADAL" clId="{FC59E762-E60D-4697-9DB8-1C0A1BD8AC13}" dt="2020-02-12T03:30:05.709" v="73" actId="20577"/>
          <ac:spMkLst>
            <pc:docMk/>
            <pc:sldMk cId="229299272" sldId="1951"/>
            <ac:spMk id="2" creationId="{50A61BD0-D5ED-4107-91CD-6737BDB699E5}"/>
          </ac:spMkLst>
        </pc:spChg>
        <pc:spChg chg="del">
          <ac:chgData name="John-Michael Sauer" userId="da8b787d-752b-4c52-a5ca-b81699c9b680" providerId="ADAL" clId="{FC59E762-E60D-4697-9DB8-1C0A1BD8AC13}" dt="2020-02-12T03:29:54.177" v="63" actId="478"/>
          <ac:spMkLst>
            <pc:docMk/>
            <pc:sldMk cId="229299272" sldId="1951"/>
            <ac:spMk id="6" creationId="{E884C4E5-B2F9-4531-9E3A-4E96903ACFFA}"/>
          </ac:spMkLst>
        </pc:spChg>
        <pc:picChg chg="add mod">
          <ac:chgData name="John-Michael Sauer" userId="da8b787d-752b-4c52-a5ca-b81699c9b680" providerId="ADAL" clId="{FC59E762-E60D-4697-9DB8-1C0A1BD8AC13}" dt="2020-02-12T03:44:57.364" v="317" actId="1076"/>
          <ac:picMkLst>
            <pc:docMk/>
            <pc:sldMk cId="229299272" sldId="1951"/>
            <ac:picMk id="4" creationId="{B9BE8921-BE55-49CD-A365-293EE03E83AE}"/>
          </ac:picMkLst>
        </pc:picChg>
      </pc:sldChg>
      <pc:sldChg chg="addSp delSp modSp add">
        <pc:chgData name="John-Michael Sauer" userId="da8b787d-752b-4c52-a5ca-b81699c9b680" providerId="ADAL" clId="{FC59E762-E60D-4697-9DB8-1C0A1BD8AC13}" dt="2020-02-12T03:37:34.894" v="166" actId="27636"/>
        <pc:sldMkLst>
          <pc:docMk/>
          <pc:sldMk cId="4241252492" sldId="1952"/>
        </pc:sldMkLst>
        <pc:spChg chg="mod">
          <ac:chgData name="John-Michael Sauer" userId="da8b787d-752b-4c52-a5ca-b81699c9b680" providerId="ADAL" clId="{FC59E762-E60D-4697-9DB8-1C0A1BD8AC13}" dt="2020-02-12T03:37:34.894" v="166" actId="27636"/>
          <ac:spMkLst>
            <pc:docMk/>
            <pc:sldMk cId="4241252492" sldId="1952"/>
            <ac:spMk id="2" creationId="{50A61BD0-D5ED-4107-91CD-6737BDB699E5}"/>
          </ac:spMkLst>
        </pc:spChg>
        <pc:spChg chg="del">
          <ac:chgData name="John-Michael Sauer" userId="da8b787d-752b-4c52-a5ca-b81699c9b680" providerId="ADAL" clId="{FC59E762-E60D-4697-9DB8-1C0A1BD8AC13}" dt="2020-02-12T03:30:44.845" v="99" actId="478"/>
          <ac:spMkLst>
            <pc:docMk/>
            <pc:sldMk cId="4241252492" sldId="1952"/>
            <ac:spMk id="6" creationId="{E884C4E5-B2F9-4531-9E3A-4E96903ACFFA}"/>
          </ac:spMkLst>
        </pc:spChg>
        <pc:picChg chg="add mod">
          <ac:chgData name="John-Michael Sauer" userId="da8b787d-752b-4c52-a5ca-b81699c9b680" providerId="ADAL" clId="{FC59E762-E60D-4697-9DB8-1C0A1BD8AC13}" dt="2020-02-12T03:30:52.024" v="118" actId="1036"/>
          <ac:picMkLst>
            <pc:docMk/>
            <pc:sldMk cId="4241252492" sldId="1952"/>
            <ac:picMk id="4" creationId="{E23013B9-7551-408A-AB74-E9D2F3CBA258}"/>
          </ac:picMkLst>
        </pc:picChg>
      </pc:sldChg>
      <pc:sldChg chg="addSp delSp modSp add ord modAnim">
        <pc:chgData name="John-Michael Sauer" userId="da8b787d-752b-4c52-a5ca-b81699c9b680" providerId="ADAL" clId="{FC59E762-E60D-4697-9DB8-1C0A1BD8AC13}" dt="2020-02-12T03:44:22.588" v="313" actId="27636"/>
        <pc:sldMkLst>
          <pc:docMk/>
          <pc:sldMk cId="377072770" sldId="1953"/>
        </pc:sldMkLst>
        <pc:spChg chg="mod">
          <ac:chgData name="John-Michael Sauer" userId="da8b787d-752b-4c52-a5ca-b81699c9b680" providerId="ADAL" clId="{FC59E762-E60D-4697-9DB8-1C0A1BD8AC13}" dt="2020-02-12T03:37:04.479" v="164" actId="27636"/>
          <ac:spMkLst>
            <pc:docMk/>
            <pc:sldMk cId="377072770" sldId="1953"/>
            <ac:spMk id="2" creationId="{50A61BD0-D5ED-4107-91CD-6737BDB699E5}"/>
          </ac:spMkLst>
        </pc:spChg>
        <pc:spChg chg="add mod">
          <ac:chgData name="John-Michael Sauer" userId="da8b787d-752b-4c52-a5ca-b81699c9b680" providerId="ADAL" clId="{FC59E762-E60D-4697-9DB8-1C0A1BD8AC13}" dt="2020-02-12T03:31:16.819" v="136" actId="1036"/>
          <ac:spMkLst>
            <pc:docMk/>
            <pc:sldMk cId="377072770" sldId="1953"/>
            <ac:spMk id="4" creationId="{00B174A5-D711-4D45-9A0F-82F165CBE816}"/>
          </ac:spMkLst>
        </pc:spChg>
        <pc:spChg chg="add mod">
          <ac:chgData name="John-Michael Sauer" userId="da8b787d-752b-4c52-a5ca-b81699c9b680" providerId="ADAL" clId="{FC59E762-E60D-4697-9DB8-1C0A1BD8AC13}" dt="2020-02-12T03:31:16.819" v="136" actId="1036"/>
          <ac:spMkLst>
            <pc:docMk/>
            <pc:sldMk cId="377072770" sldId="1953"/>
            <ac:spMk id="5" creationId="{9549A2FC-3A03-4375-B39B-306BEB379799}"/>
          </ac:spMkLst>
        </pc:spChg>
        <pc:spChg chg="del">
          <ac:chgData name="John-Michael Sauer" userId="da8b787d-752b-4c52-a5ca-b81699c9b680" providerId="ADAL" clId="{FC59E762-E60D-4697-9DB8-1C0A1BD8AC13}" dt="2020-02-12T03:31:13.817" v="121" actId="478"/>
          <ac:spMkLst>
            <pc:docMk/>
            <pc:sldMk cId="377072770" sldId="1953"/>
            <ac:spMk id="6" creationId="{E884C4E5-B2F9-4531-9E3A-4E96903ACFFA}"/>
          </ac:spMkLst>
        </pc:spChg>
        <pc:picChg chg="add mod">
          <ac:chgData name="John-Michael Sauer" userId="da8b787d-752b-4c52-a5ca-b81699c9b680" providerId="ADAL" clId="{FC59E762-E60D-4697-9DB8-1C0A1BD8AC13}" dt="2020-02-12T03:31:16.819" v="136" actId="1036"/>
          <ac:picMkLst>
            <pc:docMk/>
            <pc:sldMk cId="377072770" sldId="1953"/>
            <ac:picMk id="7" creationId="{D30BD3A9-EADD-46E3-AC29-025C3C200070}"/>
          </ac:picMkLst>
        </pc:picChg>
      </pc:sldChg>
      <pc:sldChg chg="addSp delSp modSp add">
        <pc:chgData name="John-Michael Sauer" userId="da8b787d-752b-4c52-a5ca-b81699c9b680" providerId="ADAL" clId="{FC59E762-E60D-4697-9DB8-1C0A1BD8AC13}" dt="2020-02-12T03:47:23.813" v="364" actId="1076"/>
        <pc:sldMkLst>
          <pc:docMk/>
          <pc:sldMk cId="3259513042" sldId="1954"/>
        </pc:sldMkLst>
        <pc:spChg chg="mod">
          <ac:chgData name="John-Michael Sauer" userId="da8b787d-752b-4c52-a5ca-b81699c9b680" providerId="ADAL" clId="{FC59E762-E60D-4697-9DB8-1C0A1BD8AC13}" dt="2020-02-12T03:37:44.060" v="167" actId="1076"/>
          <ac:spMkLst>
            <pc:docMk/>
            <pc:sldMk cId="3259513042" sldId="1954"/>
            <ac:spMk id="2" creationId="{50A61BD0-D5ED-4107-91CD-6737BDB699E5}"/>
          </ac:spMkLst>
        </pc:spChg>
        <pc:spChg chg="add mod">
          <ac:chgData name="John-Michael Sauer" userId="da8b787d-752b-4c52-a5ca-b81699c9b680" providerId="ADAL" clId="{FC59E762-E60D-4697-9DB8-1C0A1BD8AC13}" dt="2020-02-12T03:47:19.809" v="363" actId="114"/>
          <ac:spMkLst>
            <pc:docMk/>
            <pc:sldMk cId="3259513042" sldId="1954"/>
            <ac:spMk id="3" creationId="{1D67A114-86B3-496C-9B1D-A76052A41B71}"/>
          </ac:spMkLst>
        </pc:spChg>
        <pc:spChg chg="del">
          <ac:chgData name="John-Michael Sauer" userId="da8b787d-752b-4c52-a5ca-b81699c9b680" providerId="ADAL" clId="{FC59E762-E60D-4697-9DB8-1C0A1BD8AC13}" dt="2020-02-12T03:31:48.585" v="139" actId="478"/>
          <ac:spMkLst>
            <pc:docMk/>
            <pc:sldMk cId="3259513042" sldId="1954"/>
            <ac:spMk id="6" creationId="{E884C4E5-B2F9-4531-9E3A-4E96903ACFFA}"/>
          </ac:spMkLst>
        </pc:spChg>
        <pc:picChg chg="add mod">
          <ac:chgData name="John-Michael Sauer" userId="da8b787d-752b-4c52-a5ca-b81699c9b680" providerId="ADAL" clId="{FC59E762-E60D-4697-9DB8-1C0A1BD8AC13}" dt="2020-02-12T03:47:23.813" v="364" actId="1076"/>
          <ac:picMkLst>
            <pc:docMk/>
            <pc:sldMk cId="3259513042" sldId="1954"/>
            <ac:picMk id="4" creationId="{2EBB3C3F-69BE-4C42-B618-8E0B59B4166D}"/>
          </ac:picMkLst>
        </pc:picChg>
      </pc:sldChg>
      <pc:sldChg chg="modSp add">
        <pc:chgData name="John-Michael Sauer" userId="da8b787d-752b-4c52-a5ca-b81699c9b680" providerId="ADAL" clId="{FC59E762-E60D-4697-9DB8-1C0A1BD8AC13}" dt="2020-02-12T03:54:59.703" v="509" actId="20577"/>
        <pc:sldMkLst>
          <pc:docMk/>
          <pc:sldMk cId="3906530554" sldId="1955"/>
        </pc:sldMkLst>
        <pc:spChg chg="mod">
          <ac:chgData name="John-Michael Sauer" userId="da8b787d-752b-4c52-a5ca-b81699c9b680" providerId="ADAL" clId="{FC59E762-E60D-4697-9DB8-1C0A1BD8AC13}" dt="2020-02-12T03:45:54.628" v="318" actId="20577"/>
          <ac:spMkLst>
            <pc:docMk/>
            <pc:sldMk cId="3906530554" sldId="1955"/>
            <ac:spMk id="2" creationId="{50A61BD0-D5ED-4107-91CD-6737BDB699E5}"/>
          </ac:spMkLst>
        </pc:spChg>
        <pc:spChg chg="mod">
          <ac:chgData name="John-Michael Sauer" userId="da8b787d-752b-4c52-a5ca-b81699c9b680" providerId="ADAL" clId="{FC59E762-E60D-4697-9DB8-1C0A1BD8AC13}" dt="2020-02-12T03:54:59.703" v="509" actId="20577"/>
          <ac:spMkLst>
            <pc:docMk/>
            <pc:sldMk cId="3906530554" sldId="1955"/>
            <ac:spMk id="6" creationId="{E884C4E5-B2F9-4531-9E3A-4E96903ACFFA}"/>
          </ac:spMkLst>
        </pc:spChg>
      </pc:sldChg>
      <pc:sldChg chg="addSp delSp modSp add">
        <pc:chgData name="John-Michael Sauer" userId="da8b787d-752b-4c52-a5ca-b81699c9b680" providerId="ADAL" clId="{FC59E762-E60D-4697-9DB8-1C0A1BD8AC13}" dt="2020-02-12T03:43:12.160" v="312" actId="1076"/>
        <pc:sldMkLst>
          <pc:docMk/>
          <pc:sldMk cId="4048554323" sldId="1956"/>
        </pc:sldMkLst>
        <pc:spChg chg="add del">
          <ac:chgData name="John-Michael Sauer" userId="da8b787d-752b-4c52-a5ca-b81699c9b680" providerId="ADAL" clId="{FC59E762-E60D-4697-9DB8-1C0A1BD8AC13}" dt="2020-02-12T03:38:50.368" v="171" actId="478"/>
          <ac:spMkLst>
            <pc:docMk/>
            <pc:sldMk cId="4048554323" sldId="1956"/>
            <ac:spMk id="5" creationId="{90171EDC-02CB-4F68-8884-D27CF1BC038D}"/>
          </ac:spMkLst>
        </pc:spChg>
        <pc:spChg chg="add mod">
          <ac:chgData name="John-Michael Sauer" userId="da8b787d-752b-4c52-a5ca-b81699c9b680" providerId="ADAL" clId="{FC59E762-E60D-4697-9DB8-1C0A1BD8AC13}" dt="2020-02-12T03:43:12.160" v="312" actId="1076"/>
          <ac:spMkLst>
            <pc:docMk/>
            <pc:sldMk cId="4048554323" sldId="1956"/>
            <ac:spMk id="6" creationId="{9D3DA8E6-F6BA-496B-94EA-C1A12F187FF8}"/>
          </ac:spMkLst>
        </pc:spChg>
        <pc:spChg chg="add del">
          <ac:chgData name="John-Michael Sauer" userId="da8b787d-752b-4c52-a5ca-b81699c9b680" providerId="ADAL" clId="{FC59E762-E60D-4697-9DB8-1C0A1BD8AC13}" dt="2020-02-12T03:38:50.368" v="171" actId="478"/>
          <ac:spMkLst>
            <pc:docMk/>
            <pc:sldMk cId="4048554323" sldId="1956"/>
            <ac:spMk id="7" creationId="{AFBB646B-9F5A-4FD6-A782-3C4AD530C755}"/>
          </ac:spMkLst>
        </pc:spChg>
        <pc:spChg chg="add del mod">
          <ac:chgData name="John-Michael Sauer" userId="da8b787d-752b-4c52-a5ca-b81699c9b680" providerId="ADAL" clId="{FC59E762-E60D-4697-9DB8-1C0A1BD8AC13}" dt="2020-02-12T03:39:16.153" v="283" actId="20577"/>
          <ac:spMkLst>
            <pc:docMk/>
            <pc:sldMk cId="4048554323" sldId="1956"/>
            <ac:spMk id="8" creationId="{7B466223-9725-4722-8677-9A6A0FA781F4}"/>
          </ac:spMkLst>
        </pc:spChg>
        <pc:picChg chg="add mod">
          <ac:chgData name="John-Michael Sauer" userId="da8b787d-752b-4c52-a5ca-b81699c9b680" providerId="ADAL" clId="{FC59E762-E60D-4697-9DB8-1C0A1BD8AC13}" dt="2020-02-12T03:43:00.752" v="309" actId="1076"/>
          <ac:picMkLst>
            <pc:docMk/>
            <pc:sldMk cId="4048554323" sldId="1956"/>
            <ac:picMk id="3" creationId="{212F3048-888E-4C53-A9D1-B640AF2B466B}"/>
          </ac:picMkLst>
        </pc:picChg>
        <pc:picChg chg="add del">
          <ac:chgData name="John-Michael Sauer" userId="da8b787d-752b-4c52-a5ca-b81699c9b680" providerId="ADAL" clId="{FC59E762-E60D-4697-9DB8-1C0A1BD8AC13}" dt="2020-02-12T03:38:50.368" v="171" actId="478"/>
          <ac:picMkLst>
            <pc:docMk/>
            <pc:sldMk cId="4048554323" sldId="1956"/>
            <ac:picMk id="4" creationId="{C146269D-EE27-426D-9193-F60FD811544B}"/>
          </ac:picMkLst>
        </pc:picChg>
        <pc:cxnChg chg="add del">
          <ac:chgData name="John-Michael Sauer" userId="da8b787d-752b-4c52-a5ca-b81699c9b680" providerId="ADAL" clId="{FC59E762-E60D-4697-9DB8-1C0A1BD8AC13}" dt="2020-02-12T03:38:50.368" v="171" actId="478"/>
          <ac:cxnSpMkLst>
            <pc:docMk/>
            <pc:sldMk cId="4048554323" sldId="1956"/>
            <ac:cxnSpMk id="9" creationId="{CC645D93-51D3-485D-A507-F5CB3B53C1E3}"/>
          </ac:cxnSpMkLst>
        </pc:cxnChg>
      </pc:sldChg>
      <pc:sldChg chg="addSp delSp modSp add">
        <pc:chgData name="John-Michael Sauer" userId="da8b787d-752b-4c52-a5ca-b81699c9b680" providerId="ADAL" clId="{FC59E762-E60D-4697-9DB8-1C0A1BD8AC13}" dt="2020-02-12T03:57:53.715" v="521" actId="1076"/>
        <pc:sldMkLst>
          <pc:docMk/>
          <pc:sldMk cId="2740931963" sldId="1962"/>
        </pc:sldMkLst>
        <pc:spChg chg="del mod">
          <ac:chgData name="John-Michael Sauer" userId="da8b787d-752b-4c52-a5ca-b81699c9b680" providerId="ADAL" clId="{FC59E762-E60D-4697-9DB8-1C0A1BD8AC13}" dt="2020-02-12T03:57:25.014" v="515" actId="478"/>
          <ac:spMkLst>
            <pc:docMk/>
            <pc:sldMk cId="2740931963" sldId="1962"/>
            <ac:spMk id="6" creationId="{E884C4E5-B2F9-4531-9E3A-4E96903ACFFA}"/>
          </ac:spMkLst>
        </pc:spChg>
        <pc:picChg chg="add mod">
          <ac:chgData name="John-Michael Sauer" userId="da8b787d-752b-4c52-a5ca-b81699c9b680" providerId="ADAL" clId="{FC59E762-E60D-4697-9DB8-1C0A1BD8AC13}" dt="2020-02-12T03:57:53.715" v="521" actId="1076"/>
          <ac:picMkLst>
            <pc:docMk/>
            <pc:sldMk cId="2740931963" sldId="1962"/>
            <ac:picMk id="4" creationId="{5C60A690-8CC1-4941-BF8F-10A7764F559A}"/>
          </ac:picMkLst>
        </pc:picChg>
      </pc:sldChg>
      <pc:sldChg chg="addSp delSp modSp add">
        <pc:chgData name="John-Michael Sauer" userId="da8b787d-752b-4c52-a5ca-b81699c9b680" providerId="ADAL" clId="{FC59E762-E60D-4697-9DB8-1C0A1BD8AC13}" dt="2020-02-12T03:58:29.171" v="555" actId="1036"/>
        <pc:sldMkLst>
          <pc:docMk/>
          <pc:sldMk cId="2544615470" sldId="1963"/>
        </pc:sldMkLst>
        <pc:spChg chg="add mod">
          <ac:chgData name="John-Michael Sauer" userId="da8b787d-752b-4c52-a5ca-b81699c9b680" providerId="ADAL" clId="{FC59E762-E60D-4697-9DB8-1C0A1BD8AC13}" dt="2020-02-12T03:58:29.171" v="555" actId="1036"/>
          <ac:spMkLst>
            <pc:docMk/>
            <pc:sldMk cId="2544615470" sldId="1963"/>
            <ac:spMk id="5" creationId="{1C50134D-0ABB-45E3-8EDC-ED73F0808A9F}"/>
          </ac:spMkLst>
        </pc:spChg>
        <pc:spChg chg="add mod">
          <ac:chgData name="John-Michael Sauer" userId="da8b787d-752b-4c52-a5ca-b81699c9b680" providerId="ADAL" clId="{FC59E762-E60D-4697-9DB8-1C0A1BD8AC13}" dt="2020-02-12T03:58:29.171" v="555" actId="1036"/>
          <ac:spMkLst>
            <pc:docMk/>
            <pc:sldMk cId="2544615470" sldId="1963"/>
            <ac:spMk id="6" creationId="{E9261EC8-2C31-4844-AD05-8EEE530D6C4D}"/>
          </ac:spMkLst>
        </pc:spChg>
        <pc:picChg chg="del">
          <ac:chgData name="John-Michael Sauer" userId="da8b787d-752b-4c52-a5ca-b81699c9b680" providerId="ADAL" clId="{FC59E762-E60D-4697-9DB8-1C0A1BD8AC13}" dt="2020-02-12T03:58:11.185" v="524" actId="478"/>
          <ac:picMkLst>
            <pc:docMk/>
            <pc:sldMk cId="2544615470" sldId="1963"/>
            <ac:picMk id="4" creationId="{5C60A690-8CC1-4941-BF8F-10A7764F559A}"/>
          </ac:picMkLst>
        </pc:picChg>
      </pc:sldChg>
      <pc:sldChg chg="addSp delSp modSp add">
        <pc:chgData name="John-Michael Sauer" userId="da8b787d-752b-4c52-a5ca-b81699c9b680" providerId="ADAL" clId="{FC59E762-E60D-4697-9DB8-1C0A1BD8AC13}" dt="2020-02-12T03:59:21.807" v="561" actId="1076"/>
        <pc:sldMkLst>
          <pc:docMk/>
          <pc:sldMk cId="2156639656" sldId="1964"/>
        </pc:sldMkLst>
        <pc:spChg chg="del">
          <ac:chgData name="John-Michael Sauer" userId="da8b787d-752b-4c52-a5ca-b81699c9b680" providerId="ADAL" clId="{FC59E762-E60D-4697-9DB8-1C0A1BD8AC13}" dt="2020-02-12T03:59:08.678" v="559" actId="478"/>
          <ac:spMkLst>
            <pc:docMk/>
            <pc:sldMk cId="2156639656" sldId="1964"/>
            <ac:spMk id="5" creationId="{1C50134D-0ABB-45E3-8EDC-ED73F0808A9F}"/>
          </ac:spMkLst>
        </pc:spChg>
        <pc:spChg chg="del">
          <ac:chgData name="John-Michael Sauer" userId="da8b787d-752b-4c52-a5ca-b81699c9b680" providerId="ADAL" clId="{FC59E762-E60D-4697-9DB8-1C0A1BD8AC13}" dt="2020-02-12T03:59:06.635" v="558" actId="478"/>
          <ac:spMkLst>
            <pc:docMk/>
            <pc:sldMk cId="2156639656" sldId="1964"/>
            <ac:spMk id="6" creationId="{E9261EC8-2C31-4844-AD05-8EEE530D6C4D}"/>
          </ac:spMkLst>
        </pc:spChg>
        <pc:picChg chg="add mod">
          <ac:chgData name="John-Michael Sauer" userId="da8b787d-752b-4c52-a5ca-b81699c9b680" providerId="ADAL" clId="{FC59E762-E60D-4697-9DB8-1C0A1BD8AC13}" dt="2020-02-12T03:59:21.807" v="561" actId="1076"/>
          <ac:picMkLst>
            <pc:docMk/>
            <pc:sldMk cId="2156639656" sldId="1964"/>
            <ac:picMk id="3" creationId="{5EA2620F-AB4D-43A5-B4A6-2AFB55096565}"/>
          </ac:picMkLst>
        </pc:picChg>
      </pc:sldChg>
      <pc:sldChg chg="addSp delSp modSp add">
        <pc:chgData name="John-Michael Sauer" userId="da8b787d-752b-4c52-a5ca-b81699c9b680" providerId="ADAL" clId="{FC59E762-E60D-4697-9DB8-1C0A1BD8AC13}" dt="2020-02-12T03:59:59.346" v="567" actId="14100"/>
        <pc:sldMkLst>
          <pc:docMk/>
          <pc:sldMk cId="3806113822" sldId="1965"/>
        </pc:sldMkLst>
        <pc:spChg chg="add mod">
          <ac:chgData name="John-Michael Sauer" userId="da8b787d-752b-4c52-a5ca-b81699c9b680" providerId="ADAL" clId="{FC59E762-E60D-4697-9DB8-1C0A1BD8AC13}" dt="2020-02-12T03:59:55.389" v="566" actId="1076"/>
          <ac:spMkLst>
            <pc:docMk/>
            <pc:sldMk cId="3806113822" sldId="1965"/>
            <ac:spMk id="4" creationId="{89ED571C-8BB4-43A3-8E7A-F74A85DC376A}"/>
          </ac:spMkLst>
        </pc:spChg>
        <pc:spChg chg="add mod">
          <ac:chgData name="John-Michael Sauer" userId="da8b787d-752b-4c52-a5ca-b81699c9b680" providerId="ADAL" clId="{FC59E762-E60D-4697-9DB8-1C0A1BD8AC13}" dt="2020-02-12T03:59:59.346" v="567" actId="14100"/>
          <ac:spMkLst>
            <pc:docMk/>
            <pc:sldMk cId="3806113822" sldId="1965"/>
            <ac:spMk id="5" creationId="{7C766A48-528D-4072-9A0A-61B2142F57C6}"/>
          </ac:spMkLst>
        </pc:spChg>
        <pc:picChg chg="del">
          <ac:chgData name="John-Michael Sauer" userId="da8b787d-752b-4c52-a5ca-b81699c9b680" providerId="ADAL" clId="{FC59E762-E60D-4697-9DB8-1C0A1BD8AC13}" dt="2020-02-12T03:59:34.403" v="564" actId="478"/>
          <ac:picMkLst>
            <pc:docMk/>
            <pc:sldMk cId="3806113822" sldId="1965"/>
            <ac:picMk id="3" creationId="{5EA2620F-AB4D-43A5-B4A6-2AFB55096565}"/>
          </ac:picMkLst>
        </pc:picChg>
      </pc:sldChg>
      <pc:sldChg chg="addSp delSp modSp add">
        <pc:chgData name="John-Michael Sauer" userId="da8b787d-752b-4c52-a5ca-b81699c9b680" providerId="ADAL" clId="{FC59E762-E60D-4697-9DB8-1C0A1BD8AC13}" dt="2020-02-12T04:02:33.966" v="589" actId="1036"/>
        <pc:sldMkLst>
          <pc:docMk/>
          <pc:sldMk cId="4030968790" sldId="1967"/>
        </pc:sldMkLst>
        <pc:spChg chg="add mod">
          <ac:chgData name="John-Michael Sauer" userId="da8b787d-752b-4c52-a5ca-b81699c9b680" providerId="ADAL" clId="{FC59E762-E60D-4697-9DB8-1C0A1BD8AC13}" dt="2020-02-12T04:02:33.966" v="589" actId="1036"/>
          <ac:spMkLst>
            <pc:docMk/>
            <pc:sldMk cId="4030968790" sldId="1967"/>
            <ac:spMk id="5" creationId="{5AE20F57-6D54-4CE2-AA07-5789D2A7D849}"/>
          </ac:spMkLst>
        </pc:spChg>
        <pc:spChg chg="add mod">
          <ac:chgData name="John-Michael Sauer" userId="da8b787d-752b-4c52-a5ca-b81699c9b680" providerId="ADAL" clId="{FC59E762-E60D-4697-9DB8-1C0A1BD8AC13}" dt="2020-02-12T04:02:33.966" v="589" actId="1036"/>
          <ac:spMkLst>
            <pc:docMk/>
            <pc:sldMk cId="4030968790" sldId="1967"/>
            <ac:spMk id="6" creationId="{78B0F138-624B-40BF-92AD-B15D4BA56CD5}"/>
          </ac:spMkLst>
        </pc:spChg>
        <pc:spChg chg="add mod">
          <ac:chgData name="John-Michael Sauer" userId="da8b787d-752b-4c52-a5ca-b81699c9b680" providerId="ADAL" clId="{FC59E762-E60D-4697-9DB8-1C0A1BD8AC13}" dt="2020-02-12T04:02:33.966" v="589" actId="1036"/>
          <ac:spMkLst>
            <pc:docMk/>
            <pc:sldMk cId="4030968790" sldId="1967"/>
            <ac:spMk id="8" creationId="{A3FD2E26-5A52-476A-A565-DAEB9116E3A6}"/>
          </ac:spMkLst>
        </pc:spChg>
        <pc:spChg chg="add">
          <ac:chgData name="John-Michael Sauer" userId="da8b787d-752b-4c52-a5ca-b81699c9b680" providerId="ADAL" clId="{FC59E762-E60D-4697-9DB8-1C0A1BD8AC13}" dt="2020-02-12T04:02:20.318" v="574" actId="1036"/>
          <ac:spMkLst>
            <pc:docMk/>
            <pc:sldMk cId="4030968790" sldId="1967"/>
            <ac:spMk id="9" creationId="{263E98CD-A20F-4DA7-8D76-276CED450322}"/>
          </ac:spMkLst>
        </pc:spChg>
        <pc:picChg chg="del">
          <ac:chgData name="John-Michael Sauer" userId="da8b787d-752b-4c52-a5ca-b81699c9b680" providerId="ADAL" clId="{FC59E762-E60D-4697-9DB8-1C0A1BD8AC13}" dt="2020-02-12T04:01:53.971" v="573" actId="478"/>
          <ac:picMkLst>
            <pc:docMk/>
            <pc:sldMk cId="4030968790" sldId="1967"/>
            <ac:picMk id="4" creationId="{E23013B9-7551-408A-AB74-E9D2F3CBA258}"/>
          </ac:picMkLst>
        </pc:picChg>
        <pc:picChg chg="add mod">
          <ac:chgData name="John-Michael Sauer" userId="da8b787d-752b-4c52-a5ca-b81699c9b680" providerId="ADAL" clId="{FC59E762-E60D-4697-9DB8-1C0A1BD8AC13}" dt="2020-02-12T04:02:33.966" v="589" actId="1036"/>
          <ac:picMkLst>
            <pc:docMk/>
            <pc:sldMk cId="4030968790" sldId="1967"/>
            <ac:picMk id="7" creationId="{D47E4AD1-8C2A-4B20-B528-FC3E13A049BD}"/>
          </ac:picMkLst>
        </pc:picChg>
      </pc:sldChg>
      <pc:sldChg chg="addSp delSp modSp add">
        <pc:chgData name="John-Michael Sauer" userId="da8b787d-752b-4c52-a5ca-b81699c9b680" providerId="ADAL" clId="{FC59E762-E60D-4697-9DB8-1C0A1BD8AC13}" dt="2020-02-12T04:19:31.521" v="1073" actId="122"/>
        <pc:sldMkLst>
          <pc:docMk/>
          <pc:sldMk cId="3946792068" sldId="1971"/>
        </pc:sldMkLst>
        <pc:spChg chg="add del mod">
          <ac:chgData name="John-Michael Sauer" userId="da8b787d-752b-4c52-a5ca-b81699c9b680" providerId="ADAL" clId="{FC59E762-E60D-4697-9DB8-1C0A1BD8AC13}" dt="2020-02-12T04:17:08.479" v="1015" actId="478"/>
          <ac:spMkLst>
            <pc:docMk/>
            <pc:sldMk cId="3946792068" sldId="1971"/>
            <ac:spMk id="3" creationId="{9AF484E5-DBFB-4C75-81DB-3546BE2E5E0A}"/>
          </ac:spMkLst>
        </pc:spChg>
        <pc:spChg chg="add del mod">
          <ac:chgData name="John-Michael Sauer" userId="da8b787d-752b-4c52-a5ca-b81699c9b680" providerId="ADAL" clId="{FC59E762-E60D-4697-9DB8-1C0A1BD8AC13}" dt="2020-02-12T04:18:33.978" v="1058" actId="122"/>
          <ac:spMkLst>
            <pc:docMk/>
            <pc:sldMk cId="3946792068" sldId="1971"/>
            <ac:spMk id="4" creationId="{F8D6351F-FF21-4C80-952B-CC92056E95A7}"/>
          </ac:spMkLst>
        </pc:spChg>
        <pc:spChg chg="add mod">
          <ac:chgData name="John-Michael Sauer" userId="da8b787d-752b-4c52-a5ca-b81699c9b680" providerId="ADAL" clId="{FC59E762-E60D-4697-9DB8-1C0A1BD8AC13}" dt="2020-02-12T04:17:26.712" v="1045" actId="1035"/>
          <ac:spMkLst>
            <pc:docMk/>
            <pc:sldMk cId="3946792068" sldId="1971"/>
            <ac:spMk id="14" creationId="{94C06B61-C97D-446A-B790-34F5198B8CC0}"/>
          </ac:spMkLst>
        </pc:spChg>
        <pc:spChg chg="add mod">
          <ac:chgData name="John-Michael Sauer" userId="da8b787d-752b-4c52-a5ca-b81699c9b680" providerId="ADAL" clId="{FC59E762-E60D-4697-9DB8-1C0A1BD8AC13}" dt="2020-02-12T04:17:26.712" v="1045" actId="1035"/>
          <ac:spMkLst>
            <pc:docMk/>
            <pc:sldMk cId="3946792068" sldId="1971"/>
            <ac:spMk id="15" creationId="{E600941E-A74E-4593-AD4B-CD5971FDE498}"/>
          </ac:spMkLst>
        </pc:spChg>
        <pc:spChg chg="add mod">
          <ac:chgData name="John-Michael Sauer" userId="da8b787d-752b-4c52-a5ca-b81699c9b680" providerId="ADAL" clId="{FC59E762-E60D-4697-9DB8-1C0A1BD8AC13}" dt="2020-02-12T04:17:26.712" v="1045" actId="1035"/>
          <ac:spMkLst>
            <pc:docMk/>
            <pc:sldMk cId="3946792068" sldId="1971"/>
            <ac:spMk id="17" creationId="{57195047-1094-453A-AD53-FDD682FCD77E}"/>
          </ac:spMkLst>
        </pc:spChg>
        <pc:spChg chg="add del mod">
          <ac:chgData name="John-Michael Sauer" userId="da8b787d-752b-4c52-a5ca-b81699c9b680" providerId="ADAL" clId="{FC59E762-E60D-4697-9DB8-1C0A1BD8AC13}" dt="2020-02-12T04:18:09.315" v="1050" actId="122"/>
          <ac:spMkLst>
            <pc:docMk/>
            <pc:sldMk cId="3946792068" sldId="1971"/>
            <ac:spMk id="18" creationId="{5B4DEECE-C902-4277-AF4D-2177BB4FD228}"/>
          </ac:spMkLst>
        </pc:spChg>
        <pc:spChg chg="add mod">
          <ac:chgData name="John-Michael Sauer" userId="da8b787d-752b-4c52-a5ca-b81699c9b680" providerId="ADAL" clId="{FC59E762-E60D-4697-9DB8-1C0A1BD8AC13}" dt="2020-02-12T04:19:31.521" v="1073" actId="122"/>
          <ac:spMkLst>
            <pc:docMk/>
            <pc:sldMk cId="3946792068" sldId="1971"/>
            <ac:spMk id="19" creationId="{7A2BB5C4-0332-4813-9503-A5D60D8B0506}"/>
          </ac:spMkLst>
        </pc:spChg>
        <pc:spChg chg="del">
          <ac:chgData name="John-Michael Sauer" userId="da8b787d-752b-4c52-a5ca-b81699c9b680" providerId="ADAL" clId="{FC59E762-E60D-4697-9DB8-1C0A1BD8AC13}" dt="2020-02-12T04:17:03.738" v="1014" actId="478"/>
          <ac:spMkLst>
            <pc:docMk/>
            <pc:sldMk cId="3946792068" sldId="1971"/>
            <ac:spMk id="20" creationId="{00000000-0000-0000-0000-000000000000}"/>
          </ac:spMkLst>
        </pc:spChg>
        <pc:picChg chg="del">
          <ac:chgData name="John-Michael Sauer" userId="da8b787d-752b-4c52-a5ca-b81699c9b680" providerId="ADAL" clId="{FC59E762-E60D-4697-9DB8-1C0A1BD8AC13}" dt="2020-02-12T04:17:03.738" v="1014" actId="478"/>
          <ac:picMkLst>
            <pc:docMk/>
            <pc:sldMk cId="3946792068" sldId="1971"/>
            <ac:picMk id="8" creationId="{FBE6FA25-88F3-4F05-9127-EA7B18141F52}"/>
          </ac:picMkLst>
        </pc:picChg>
        <pc:picChg chg="del">
          <ac:chgData name="John-Michael Sauer" userId="da8b787d-752b-4c52-a5ca-b81699c9b680" providerId="ADAL" clId="{FC59E762-E60D-4697-9DB8-1C0A1BD8AC13}" dt="2020-02-12T04:17:03.738" v="1014" actId="478"/>
          <ac:picMkLst>
            <pc:docMk/>
            <pc:sldMk cId="3946792068" sldId="1971"/>
            <ac:picMk id="10" creationId="{D31494BC-9EE9-4963-8791-C2DE89B2529D}"/>
          </ac:picMkLst>
        </pc:picChg>
        <pc:picChg chg="add mod">
          <ac:chgData name="John-Michael Sauer" userId="da8b787d-752b-4c52-a5ca-b81699c9b680" providerId="ADAL" clId="{FC59E762-E60D-4697-9DB8-1C0A1BD8AC13}" dt="2020-02-12T04:19:13.700" v="1068" actId="1076"/>
          <ac:picMkLst>
            <pc:docMk/>
            <pc:sldMk cId="3946792068" sldId="1971"/>
            <ac:picMk id="11" creationId="{5091C5FD-9C27-4DD0-BEB7-D4957E91E6CE}"/>
          </ac:picMkLst>
        </pc:picChg>
        <pc:picChg chg="del">
          <ac:chgData name="John-Michael Sauer" userId="da8b787d-752b-4c52-a5ca-b81699c9b680" providerId="ADAL" clId="{FC59E762-E60D-4697-9DB8-1C0A1BD8AC13}" dt="2020-02-12T04:17:03.738" v="1014" actId="478"/>
          <ac:picMkLst>
            <pc:docMk/>
            <pc:sldMk cId="3946792068" sldId="1971"/>
            <ac:picMk id="12" creationId="{8A0EE569-0170-4273-903B-5AA034E64586}"/>
          </ac:picMkLst>
        </pc:picChg>
        <pc:picChg chg="del">
          <ac:chgData name="John-Michael Sauer" userId="da8b787d-752b-4c52-a5ca-b81699c9b680" providerId="ADAL" clId="{FC59E762-E60D-4697-9DB8-1C0A1BD8AC13}" dt="2020-02-12T04:17:03.738" v="1014" actId="478"/>
          <ac:picMkLst>
            <pc:docMk/>
            <pc:sldMk cId="3946792068" sldId="1971"/>
            <ac:picMk id="13" creationId="{3CB69EB3-D5DC-4753-ABED-793D11649BD2}"/>
          </ac:picMkLst>
        </pc:picChg>
        <pc:picChg chg="add mod">
          <ac:chgData name="John-Michael Sauer" userId="da8b787d-752b-4c52-a5ca-b81699c9b680" providerId="ADAL" clId="{FC59E762-E60D-4697-9DB8-1C0A1BD8AC13}" dt="2020-02-12T04:17:26.712" v="1045" actId="1035"/>
          <ac:picMkLst>
            <pc:docMk/>
            <pc:sldMk cId="3946792068" sldId="1971"/>
            <ac:picMk id="16" creationId="{6138A6A0-0F2F-4863-8986-B67853D828B7}"/>
          </ac:picMkLst>
        </pc:picChg>
      </pc:sldChg>
      <pc:sldChg chg="addSp delSp modSp add">
        <pc:chgData name="John-Michael Sauer" userId="da8b787d-752b-4c52-a5ca-b81699c9b680" providerId="ADAL" clId="{FC59E762-E60D-4697-9DB8-1C0A1BD8AC13}" dt="2020-02-12T04:21:04.604" v="1114" actId="6549"/>
        <pc:sldMkLst>
          <pc:docMk/>
          <pc:sldMk cId="898037644" sldId="1972"/>
        </pc:sldMkLst>
        <pc:spChg chg="add mod">
          <ac:chgData name="John-Michael Sauer" userId="da8b787d-752b-4c52-a5ca-b81699c9b680" providerId="ADAL" clId="{FC59E762-E60D-4697-9DB8-1C0A1BD8AC13}" dt="2020-02-12T04:21:04.604" v="1114" actId="6549"/>
          <ac:spMkLst>
            <pc:docMk/>
            <pc:sldMk cId="898037644" sldId="1972"/>
            <ac:spMk id="10" creationId="{3CF1B8BF-8983-4940-B3D1-88A579DE68CA}"/>
          </ac:spMkLst>
        </pc:spChg>
        <pc:spChg chg="add del mod">
          <ac:chgData name="John-Michael Sauer" userId="da8b787d-752b-4c52-a5ca-b81699c9b680" providerId="ADAL" clId="{FC59E762-E60D-4697-9DB8-1C0A1BD8AC13}" dt="2020-02-12T04:20:52.003" v="1113" actId="478"/>
          <ac:spMkLst>
            <pc:docMk/>
            <pc:sldMk cId="898037644" sldId="1972"/>
            <ac:spMk id="12" creationId="{8A76A7B7-E84E-415E-8E3A-658A042D9EE4}"/>
          </ac:spMkLst>
        </pc:spChg>
        <pc:spChg chg="add del">
          <ac:chgData name="John-Michael Sauer" userId="da8b787d-752b-4c52-a5ca-b81699c9b680" providerId="ADAL" clId="{FC59E762-E60D-4697-9DB8-1C0A1BD8AC13}" dt="2020-02-12T04:20:26.970" v="1078" actId="478"/>
          <ac:spMkLst>
            <pc:docMk/>
            <pc:sldMk cId="898037644" sldId="1972"/>
            <ac:spMk id="14" creationId="{94C06B61-C97D-446A-B790-34F5198B8CC0}"/>
          </ac:spMkLst>
        </pc:spChg>
        <pc:spChg chg="add del">
          <ac:chgData name="John-Michael Sauer" userId="da8b787d-752b-4c52-a5ca-b81699c9b680" providerId="ADAL" clId="{FC59E762-E60D-4697-9DB8-1C0A1BD8AC13}" dt="2020-02-12T04:20:26.970" v="1078" actId="478"/>
          <ac:spMkLst>
            <pc:docMk/>
            <pc:sldMk cId="898037644" sldId="1972"/>
            <ac:spMk id="15" creationId="{E600941E-A74E-4593-AD4B-CD5971FDE498}"/>
          </ac:spMkLst>
        </pc:spChg>
        <pc:spChg chg="add del">
          <ac:chgData name="John-Michael Sauer" userId="da8b787d-752b-4c52-a5ca-b81699c9b680" providerId="ADAL" clId="{FC59E762-E60D-4697-9DB8-1C0A1BD8AC13}" dt="2020-02-12T04:20:26.970" v="1078" actId="478"/>
          <ac:spMkLst>
            <pc:docMk/>
            <pc:sldMk cId="898037644" sldId="1972"/>
            <ac:spMk id="17" creationId="{57195047-1094-453A-AD53-FDD682FCD77E}"/>
          </ac:spMkLst>
        </pc:spChg>
        <pc:spChg chg="add del">
          <ac:chgData name="John-Michael Sauer" userId="da8b787d-752b-4c52-a5ca-b81699c9b680" providerId="ADAL" clId="{FC59E762-E60D-4697-9DB8-1C0A1BD8AC13}" dt="2020-02-12T04:20:20.210" v="1077" actId="478"/>
          <ac:spMkLst>
            <pc:docMk/>
            <pc:sldMk cId="898037644" sldId="1972"/>
            <ac:spMk id="19" creationId="{7A2BB5C4-0332-4813-9503-A5D60D8B0506}"/>
          </ac:spMkLst>
        </pc:spChg>
        <pc:picChg chg="add mod">
          <ac:chgData name="John-Michael Sauer" userId="da8b787d-752b-4c52-a5ca-b81699c9b680" providerId="ADAL" clId="{FC59E762-E60D-4697-9DB8-1C0A1BD8AC13}" dt="2020-02-12T04:20:42.888" v="1112" actId="1035"/>
          <ac:picMkLst>
            <pc:docMk/>
            <pc:sldMk cId="898037644" sldId="1972"/>
            <ac:picMk id="13" creationId="{1D9B71C5-D152-4AAB-ACE5-C3EAA98A3EE3}"/>
          </ac:picMkLst>
        </pc:picChg>
        <pc:picChg chg="add del">
          <ac:chgData name="John-Michael Sauer" userId="da8b787d-752b-4c52-a5ca-b81699c9b680" providerId="ADAL" clId="{FC59E762-E60D-4697-9DB8-1C0A1BD8AC13}" dt="2020-02-12T04:20:26.970" v="1078" actId="478"/>
          <ac:picMkLst>
            <pc:docMk/>
            <pc:sldMk cId="898037644" sldId="1972"/>
            <ac:picMk id="16" creationId="{6138A6A0-0F2F-4863-8986-B67853D828B7}"/>
          </ac:picMkLst>
        </pc:picChg>
      </pc:sldChg>
      <pc:sldMasterChg chg="delSldLayout">
        <pc:chgData name="John-Michael Sauer" userId="da8b787d-752b-4c52-a5ca-b81699c9b680" providerId="ADAL" clId="{FC59E762-E60D-4697-9DB8-1C0A1BD8AC13}" dt="2020-02-12T04:21:17.090" v="1116" actId="2696"/>
        <pc:sldMasterMkLst>
          <pc:docMk/>
          <pc:sldMasterMk cId="4049450922" sldId="2147483648"/>
        </pc:sldMasterMkLst>
      </pc:sldMasterChg>
    </pc:docChg>
  </pc:docChgLst>
  <pc:docChgLst>
    <pc:chgData name="John-Michael Sauer" userId="da8b787d-752b-4c52-a5ca-b81699c9b680" providerId="ADAL" clId="{C7ACD3C1-116B-4343-A9E7-BB858187D57D}"/>
    <pc:docChg chg="undo custSel addSld modSld">
      <pc:chgData name="John-Michael Sauer" userId="da8b787d-752b-4c52-a5ca-b81699c9b680" providerId="ADAL" clId="{C7ACD3C1-116B-4343-A9E7-BB858187D57D}" dt="2020-02-11T02:22:29.487" v="257"/>
      <pc:docMkLst>
        <pc:docMk/>
      </pc:docMkLst>
      <pc:sldChg chg="modSp">
        <pc:chgData name="John-Michael Sauer" userId="da8b787d-752b-4c52-a5ca-b81699c9b680" providerId="ADAL" clId="{C7ACD3C1-116B-4343-A9E7-BB858187D57D}" dt="2020-02-10T20:40:40.724" v="217" actId="20577"/>
        <pc:sldMkLst>
          <pc:docMk/>
          <pc:sldMk cId="2892045422" sldId="257"/>
        </pc:sldMkLst>
        <pc:spChg chg="mod">
          <ac:chgData name="John-Michael Sauer" userId="da8b787d-752b-4c52-a5ca-b81699c9b680" providerId="ADAL" clId="{C7ACD3C1-116B-4343-A9E7-BB858187D57D}" dt="2020-02-10T20:40:40.724" v="217" actId="20577"/>
          <ac:spMkLst>
            <pc:docMk/>
            <pc:sldMk cId="2892045422" sldId="257"/>
            <ac:spMk id="4" creationId="{00000000-0000-0000-0000-000000000000}"/>
          </ac:spMkLst>
        </pc:spChg>
      </pc:sldChg>
      <pc:sldChg chg="addSp delSp modSp add">
        <pc:chgData name="John-Michael Sauer" userId="da8b787d-752b-4c52-a5ca-b81699c9b680" providerId="ADAL" clId="{C7ACD3C1-116B-4343-A9E7-BB858187D57D}" dt="2020-02-10T20:28:41.495" v="214" actId="20577"/>
        <pc:sldMkLst>
          <pc:docMk/>
          <pc:sldMk cId="2521535240" sldId="355"/>
        </pc:sldMkLst>
        <pc:spChg chg="mod">
          <ac:chgData name="John-Michael Sauer" userId="da8b787d-752b-4c52-a5ca-b81699c9b680" providerId="ADAL" clId="{C7ACD3C1-116B-4343-A9E7-BB858187D57D}" dt="2020-02-10T19:58:42.068" v="41" actId="20577"/>
          <ac:spMkLst>
            <pc:docMk/>
            <pc:sldMk cId="2521535240" sldId="355"/>
            <ac:spMk id="2" creationId="{50A61BD0-D5ED-4107-91CD-6737BDB699E5}"/>
          </ac:spMkLst>
        </pc:spChg>
        <pc:spChg chg="add mod">
          <ac:chgData name="John-Michael Sauer" userId="da8b787d-752b-4c52-a5ca-b81699c9b680" providerId="ADAL" clId="{C7ACD3C1-116B-4343-A9E7-BB858187D57D}" dt="2020-02-10T20:28:41.495" v="214" actId="20577"/>
          <ac:spMkLst>
            <pc:docMk/>
            <pc:sldMk cId="2521535240" sldId="355"/>
            <ac:spMk id="5" creationId="{43AB0291-F563-4086-BB74-B95A2F500C79}"/>
          </ac:spMkLst>
        </pc:spChg>
        <pc:spChg chg="del">
          <ac:chgData name="John-Michael Sauer" userId="da8b787d-752b-4c52-a5ca-b81699c9b680" providerId="ADAL" clId="{C7ACD3C1-116B-4343-A9E7-BB858187D57D}" dt="2020-02-10T19:45:22.416" v="1" actId="478"/>
          <ac:spMkLst>
            <pc:docMk/>
            <pc:sldMk cId="2521535240" sldId="355"/>
            <ac:spMk id="8" creationId="{40EC7CB5-1FC7-4AFF-9666-AAECCBBE3604}"/>
          </ac:spMkLst>
        </pc:spChg>
        <pc:spChg chg="del">
          <ac:chgData name="John-Michael Sauer" userId="da8b787d-752b-4c52-a5ca-b81699c9b680" providerId="ADAL" clId="{C7ACD3C1-116B-4343-A9E7-BB858187D57D}" dt="2020-02-10T19:45:22.416" v="1" actId="478"/>
          <ac:spMkLst>
            <pc:docMk/>
            <pc:sldMk cId="2521535240" sldId="355"/>
            <ac:spMk id="9" creationId="{3C67ABFE-9362-4A9B-8D93-6123381F0CFA}"/>
          </ac:spMkLst>
        </pc:spChg>
        <pc:picChg chg="add mod">
          <ac:chgData name="John-Michael Sauer" userId="da8b787d-752b-4c52-a5ca-b81699c9b680" providerId="ADAL" clId="{C7ACD3C1-116B-4343-A9E7-BB858187D57D}" dt="2020-02-10T20:27:15.383" v="109" actId="1076"/>
          <ac:picMkLst>
            <pc:docMk/>
            <pc:sldMk cId="2521535240" sldId="355"/>
            <ac:picMk id="3" creationId="{5E24AD84-BFD8-40BF-9943-E48C4E9E92FD}"/>
          </ac:picMkLst>
        </pc:picChg>
        <pc:picChg chg="add del mod">
          <ac:chgData name="John-Michael Sauer" userId="da8b787d-752b-4c52-a5ca-b81699c9b680" providerId="ADAL" clId="{C7ACD3C1-116B-4343-A9E7-BB858187D57D}" dt="2020-02-10T20:00:07.275" v="107" actId="478"/>
          <ac:picMkLst>
            <pc:docMk/>
            <pc:sldMk cId="2521535240" sldId="355"/>
            <ac:picMk id="4" creationId="{A0102682-2CDA-451B-B8FB-9E6592629FFF}"/>
          </ac:picMkLst>
        </pc:picChg>
        <pc:picChg chg="add">
          <ac:chgData name="John-Michael Sauer" userId="da8b787d-752b-4c52-a5ca-b81699c9b680" providerId="ADAL" clId="{C7ACD3C1-116B-4343-A9E7-BB858187D57D}" dt="2020-02-10T20:00:07.691" v="108" actId="20577"/>
          <ac:picMkLst>
            <pc:docMk/>
            <pc:sldMk cId="2521535240" sldId="355"/>
            <ac:picMk id="7" creationId="{7419829B-4C08-412D-B590-8F7650A04B2D}"/>
          </ac:picMkLst>
        </pc:picChg>
      </pc:sldChg>
      <pc:sldChg chg="addSp delSp modSp add">
        <pc:chgData name="John-Michael Sauer" userId="da8b787d-752b-4c52-a5ca-b81699c9b680" providerId="ADAL" clId="{C7ACD3C1-116B-4343-A9E7-BB858187D57D}" dt="2020-02-10T19:59:34.029" v="84" actId="14100"/>
        <pc:sldMkLst>
          <pc:docMk/>
          <pc:sldMk cId="693990279" sldId="356"/>
        </pc:sldMkLst>
        <pc:picChg chg="del">
          <ac:chgData name="John-Michael Sauer" userId="da8b787d-752b-4c52-a5ca-b81699c9b680" providerId="ADAL" clId="{C7ACD3C1-116B-4343-A9E7-BB858187D57D}" dt="2020-02-10T19:58:49.117" v="43" actId="478"/>
          <ac:picMkLst>
            <pc:docMk/>
            <pc:sldMk cId="693990279" sldId="356"/>
            <ac:picMk id="3" creationId="{5E24AD84-BFD8-40BF-9943-E48C4E9E92FD}"/>
          </ac:picMkLst>
        </pc:picChg>
        <pc:picChg chg="mod">
          <ac:chgData name="John-Michael Sauer" userId="da8b787d-752b-4c52-a5ca-b81699c9b680" providerId="ADAL" clId="{C7ACD3C1-116B-4343-A9E7-BB858187D57D}" dt="2020-02-10T19:59:06.268" v="69" actId="1036"/>
          <ac:picMkLst>
            <pc:docMk/>
            <pc:sldMk cId="693990279" sldId="356"/>
            <ac:picMk id="4" creationId="{A0102682-2CDA-451B-B8FB-9E6592629FFF}"/>
          </ac:picMkLst>
        </pc:picChg>
        <pc:picChg chg="add mod">
          <ac:chgData name="John-Michael Sauer" userId="da8b787d-752b-4c52-a5ca-b81699c9b680" providerId="ADAL" clId="{C7ACD3C1-116B-4343-A9E7-BB858187D57D}" dt="2020-02-10T19:59:34.029" v="84" actId="14100"/>
          <ac:picMkLst>
            <pc:docMk/>
            <pc:sldMk cId="693990279" sldId="356"/>
            <ac:picMk id="5" creationId="{AE73F629-7E25-47AD-9019-16553E697CC4}"/>
          </ac:picMkLst>
        </pc:picChg>
      </pc:sldChg>
      <pc:sldChg chg="addSp delSp modSp add">
        <pc:chgData name="John-Michael Sauer" userId="da8b787d-752b-4c52-a5ca-b81699c9b680" providerId="ADAL" clId="{C7ACD3C1-116B-4343-A9E7-BB858187D57D}" dt="2020-02-10T23:41:50.804" v="256" actId="1076"/>
        <pc:sldMkLst>
          <pc:docMk/>
          <pc:sldMk cId="2779491589" sldId="357"/>
        </pc:sldMkLst>
        <pc:picChg chg="add mod modCrop">
          <ac:chgData name="John-Michael Sauer" userId="da8b787d-752b-4c52-a5ca-b81699c9b680" providerId="ADAL" clId="{C7ACD3C1-116B-4343-A9E7-BB858187D57D}" dt="2020-02-10T23:41:50.804" v="256" actId="1076"/>
          <ac:picMkLst>
            <pc:docMk/>
            <pc:sldMk cId="2779491589" sldId="357"/>
            <ac:picMk id="3" creationId="{C56C39D5-C181-4B7A-8D75-A1B444C63069}"/>
          </ac:picMkLst>
        </pc:picChg>
        <pc:picChg chg="del">
          <ac:chgData name="John-Michael Sauer" userId="da8b787d-752b-4c52-a5ca-b81699c9b680" providerId="ADAL" clId="{C7ACD3C1-116B-4343-A9E7-BB858187D57D}" dt="2020-02-10T23:41:15.111" v="219" actId="478"/>
          <ac:picMkLst>
            <pc:docMk/>
            <pc:sldMk cId="2779491589" sldId="357"/>
            <ac:picMk id="5" creationId="{AE73F629-7E25-47AD-9019-16553E697CC4}"/>
          </ac:picMkLst>
        </pc:picChg>
      </pc:sldChg>
    </pc:docChg>
  </pc:docChgLst>
  <pc:docChgLst>
    <pc:chgData name="John-Michael Sauer" userId="da8b787d-752b-4c52-a5ca-b81699c9b680" providerId="ADAL" clId="{D39277EE-8AB3-4880-8536-FF8F15C3D0BB}"/>
    <pc:docChg chg="custSel modSld">
      <pc:chgData name="John-Michael Sauer" userId="da8b787d-752b-4c52-a5ca-b81699c9b680" providerId="ADAL" clId="{D39277EE-8AB3-4880-8536-FF8F15C3D0BB}" dt="2020-02-14T15:24:37.100" v="102" actId="27636"/>
      <pc:docMkLst>
        <pc:docMk/>
      </pc:docMkLst>
      <pc:sldChg chg="modSp">
        <pc:chgData name="John-Michael Sauer" userId="da8b787d-752b-4c52-a5ca-b81699c9b680" providerId="ADAL" clId="{D39277EE-8AB3-4880-8536-FF8F15C3D0BB}" dt="2020-02-14T15:24:37.100" v="102" actId="27636"/>
        <pc:sldMkLst>
          <pc:docMk/>
          <pc:sldMk cId="1325876114" sldId="331"/>
        </pc:sldMkLst>
        <pc:spChg chg="mod">
          <ac:chgData name="John-Michael Sauer" userId="da8b787d-752b-4c52-a5ca-b81699c9b680" providerId="ADAL" clId="{D39277EE-8AB3-4880-8536-FF8F15C3D0BB}" dt="2020-02-14T15:24:37.100" v="102" actId="27636"/>
          <ac:spMkLst>
            <pc:docMk/>
            <pc:sldMk cId="1325876114" sldId="331"/>
            <ac:spMk id="3" creationId="{75D489DF-7F8A-4C9F-A634-9D0C88F4B3DF}"/>
          </ac:spMkLst>
        </pc:spChg>
      </pc:sldChg>
      <pc:sldChg chg="modSp">
        <pc:chgData name="John-Michael Sauer" userId="da8b787d-752b-4c52-a5ca-b81699c9b680" providerId="ADAL" clId="{D39277EE-8AB3-4880-8536-FF8F15C3D0BB}" dt="2020-02-14T15:19:23.324" v="18" actId="20577"/>
        <pc:sldMkLst>
          <pc:docMk/>
          <pc:sldMk cId="2779491589" sldId="357"/>
        </pc:sldMkLst>
        <pc:spChg chg="mod">
          <ac:chgData name="John-Michael Sauer" userId="da8b787d-752b-4c52-a5ca-b81699c9b680" providerId="ADAL" clId="{D39277EE-8AB3-4880-8536-FF8F15C3D0BB}" dt="2020-02-14T15:19:23.324" v="18" actId="20577"/>
          <ac:spMkLst>
            <pc:docMk/>
            <pc:sldMk cId="2779491589" sldId="357"/>
            <ac:spMk id="5" creationId="{4EF97B53-1DE6-4610-98EF-2B9ED08FEDB5}"/>
          </ac:spMkLst>
        </pc:spChg>
        <pc:picChg chg="mod">
          <ac:chgData name="John-Michael Sauer" userId="da8b787d-752b-4c52-a5ca-b81699c9b680" providerId="ADAL" clId="{D39277EE-8AB3-4880-8536-FF8F15C3D0BB}" dt="2020-02-14T15:19:11.463" v="2" actId="1076"/>
          <ac:picMkLst>
            <pc:docMk/>
            <pc:sldMk cId="2779491589" sldId="357"/>
            <ac:picMk id="3" creationId="{C56C39D5-C181-4B7A-8D75-A1B444C63069}"/>
          </ac:picMkLst>
        </pc:picChg>
      </pc:sldChg>
      <pc:sldChg chg="addSp modSp">
        <pc:chgData name="John-Michael Sauer" userId="da8b787d-752b-4c52-a5ca-b81699c9b680" providerId="ADAL" clId="{D39277EE-8AB3-4880-8536-FF8F15C3D0BB}" dt="2020-02-14T15:24:05.280" v="96" actId="1076"/>
        <pc:sldMkLst>
          <pc:docMk/>
          <pc:sldMk cId="377072770" sldId="1953"/>
        </pc:sldMkLst>
        <pc:spChg chg="add mod">
          <ac:chgData name="John-Michael Sauer" userId="da8b787d-752b-4c52-a5ca-b81699c9b680" providerId="ADAL" clId="{D39277EE-8AB3-4880-8536-FF8F15C3D0BB}" dt="2020-02-14T15:24:05.280" v="96" actId="1076"/>
          <ac:spMkLst>
            <pc:docMk/>
            <pc:sldMk cId="377072770" sldId="1953"/>
            <ac:spMk id="3" creationId="{CDB52EC2-7846-46AC-B180-9383A4B83456}"/>
          </ac:spMkLst>
        </pc:spChg>
      </pc:sldChg>
      <pc:sldChg chg="addSp modSp">
        <pc:chgData name="John-Michael Sauer" userId="da8b787d-752b-4c52-a5ca-b81699c9b680" providerId="ADAL" clId="{D39277EE-8AB3-4880-8536-FF8F15C3D0BB}" dt="2020-02-14T15:22:57.783" v="88" actId="1036"/>
        <pc:sldMkLst>
          <pc:docMk/>
          <pc:sldMk cId="3638045249" sldId="1973"/>
        </pc:sldMkLst>
        <pc:spChg chg="add mod">
          <ac:chgData name="John-Michael Sauer" userId="da8b787d-752b-4c52-a5ca-b81699c9b680" providerId="ADAL" clId="{D39277EE-8AB3-4880-8536-FF8F15C3D0BB}" dt="2020-02-14T15:22:35.367" v="78" actId="207"/>
          <ac:spMkLst>
            <pc:docMk/>
            <pc:sldMk cId="3638045249" sldId="1973"/>
            <ac:spMk id="3" creationId="{9EFEAB04-A8AA-4779-9106-DE7513AEAB8F}"/>
          </ac:spMkLst>
        </pc:spChg>
        <pc:spChg chg="mod">
          <ac:chgData name="John-Michael Sauer" userId="da8b787d-752b-4c52-a5ca-b81699c9b680" providerId="ADAL" clId="{D39277EE-8AB3-4880-8536-FF8F15C3D0BB}" dt="2020-02-14T15:22:51.850" v="80" actId="1035"/>
          <ac:spMkLst>
            <pc:docMk/>
            <pc:sldMk cId="3638045249" sldId="1973"/>
            <ac:spMk id="6" creationId="{A2AB009D-4124-4562-9A19-3438F274B949}"/>
          </ac:spMkLst>
        </pc:spChg>
        <pc:spChg chg="mod">
          <ac:chgData name="John-Michael Sauer" userId="da8b787d-752b-4c52-a5ca-b81699c9b680" providerId="ADAL" clId="{D39277EE-8AB3-4880-8536-FF8F15C3D0BB}" dt="2020-02-14T15:22:57.783" v="88" actId="1036"/>
          <ac:spMkLst>
            <pc:docMk/>
            <pc:sldMk cId="3638045249" sldId="1973"/>
            <ac:spMk id="8" creationId="{78B4EEB8-2E51-4FB1-8B43-F68FAED578CF}"/>
          </ac:spMkLst>
        </pc:spChg>
        <pc:spChg chg="mod">
          <ac:chgData name="John-Michael Sauer" userId="da8b787d-752b-4c52-a5ca-b81699c9b680" providerId="ADAL" clId="{D39277EE-8AB3-4880-8536-FF8F15C3D0BB}" dt="2020-02-14T15:22:51.850" v="80" actId="1035"/>
          <ac:spMkLst>
            <pc:docMk/>
            <pc:sldMk cId="3638045249" sldId="1973"/>
            <ac:spMk id="9" creationId="{4B96A1EF-32FF-4F14-BAFE-99611E4B4E82}"/>
          </ac:spMkLst>
        </pc:spChg>
        <pc:spChg chg="mod">
          <ac:chgData name="John-Michael Sauer" userId="da8b787d-752b-4c52-a5ca-b81699c9b680" providerId="ADAL" clId="{D39277EE-8AB3-4880-8536-FF8F15C3D0BB}" dt="2020-02-14T15:22:57.783" v="88" actId="1036"/>
          <ac:spMkLst>
            <pc:docMk/>
            <pc:sldMk cId="3638045249" sldId="1973"/>
            <ac:spMk id="10" creationId="{4FA58B90-C697-4F92-9A58-8799B491FF0A}"/>
          </ac:spMkLst>
        </pc:spChg>
        <pc:spChg chg="mod">
          <ac:chgData name="John-Michael Sauer" userId="da8b787d-752b-4c52-a5ca-b81699c9b680" providerId="ADAL" clId="{D39277EE-8AB3-4880-8536-FF8F15C3D0BB}" dt="2020-02-14T15:22:57.783" v="88" actId="1036"/>
          <ac:spMkLst>
            <pc:docMk/>
            <pc:sldMk cId="3638045249" sldId="1973"/>
            <ac:spMk id="11" creationId="{5F3F7D5D-9F7C-4B90-8783-3519E8D411C9}"/>
          </ac:spMkLst>
        </pc:spChg>
        <pc:picChg chg="mod">
          <ac:chgData name="John-Michael Sauer" userId="da8b787d-752b-4c52-a5ca-b81699c9b680" providerId="ADAL" clId="{D39277EE-8AB3-4880-8536-FF8F15C3D0BB}" dt="2020-02-14T15:22:51.850" v="80" actId="1035"/>
          <ac:picMkLst>
            <pc:docMk/>
            <pc:sldMk cId="3638045249" sldId="1973"/>
            <ac:picMk id="7" creationId="{63B81BC8-E6CE-4AF7-ACCB-FEC68F406C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799C80-2072-4D66-8BB1-A4B346D6B47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93A550-C092-4F29-93F3-562ABC9A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7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12A512A3-8B0A-D64D-B586-376336B85E9F}" type="slidenum">
              <a:rPr lang="en-US" sz="1800" kern="0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1</a:t>
            </a:fld>
            <a:endParaRPr lang="en-US" sz="18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678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7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12A512A3-8B0A-D64D-B586-376336B85E9F}" type="slidenum">
              <a:rPr lang="en-US" sz="1800" kern="0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2</a:t>
            </a:fld>
            <a:endParaRPr lang="en-US" sz="18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831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7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12A512A3-8B0A-D64D-B586-376336B85E9F}" type="slidenum">
              <a:rPr lang="en-US" sz="1800" kern="0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27</a:t>
            </a:fld>
            <a:endParaRPr lang="en-US" sz="18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155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7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12A512A3-8B0A-D64D-B586-376336B85E9F}" type="slidenum">
              <a:rPr lang="en-US" sz="1800" kern="0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28</a:t>
            </a:fld>
            <a:endParaRPr lang="en-US" sz="18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76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7473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12A512A3-8B0A-D64D-B586-376336B85E9F}" type="slidenum">
              <a:rPr lang="en-US" sz="1800" kern="0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29</a:t>
            </a:fld>
            <a:endParaRPr lang="en-US" sz="18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414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7291-76D8-4F89-8CEC-DB4DB1EC9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79B53-D567-47F2-830C-F7E339176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5E93C-E6D7-458F-8477-55D67A69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1823-5EB5-439F-B2D1-21C0F342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7A45-67EB-4E7F-8FA2-841CB960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2B93-6420-4184-B2E4-4F808BF1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18CE3-A6F9-441B-9383-2DBBA8DFD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01853-DDAB-4ABA-BB08-89E72936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588C-9500-4A82-AAB0-C5C24005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5D957-DE7D-42D1-8380-596EDE29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8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84547-F93D-48C8-92D3-8C0A354BF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1B586-B1A7-4BE2-A7B6-E97479A2B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7236-AB3E-40B5-8857-24415AF1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2271D-F8F0-42DF-9B9F-534D512D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F128D-97D8-49BD-A1D4-5ED8C242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2DD7-C642-4C6C-BFAB-58A66FB5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2F23-287E-4DEC-81A4-95B1CA3B0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1928E-D52B-4DD0-93A7-D3F4E611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7C9E7-0117-49AA-AA21-D113D44A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D0649-1037-441E-B610-33412D27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9828-F231-4E4A-8EB6-82DFDE1A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7A03-C49B-46E6-9BD4-000534219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EA4BF-EFC3-4A2A-A0B1-49805C04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64E5E-D338-4543-8AEC-D76F22B8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012A1-FEC8-4701-BD03-76621AE5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75F1-D9B0-4EBB-BB76-4F288588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35F1-E5D9-4006-9847-4ECAAD1A4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D8A88-F925-4F91-A35F-0AAA0A4E2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53A11-6C5C-4352-81C6-8106D96F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EAA9B-1A03-4963-B89F-F492323B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32754-3F77-4BCD-9ABC-5383B891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E7C5-0DFC-4EFD-A3BE-485E46E7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0444-272B-4EFE-8935-C7F2CF1EC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5C2FC-B6F0-42B0-BCD4-7C4410E7F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E4142-B71B-4643-A074-50722E442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BF61D-A7E0-4234-A0A2-727A3A337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5E870-9309-4509-B7B8-2A7972C2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A0E2C-5786-4349-ACB5-F5963FB3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35F65-6FF0-4A26-9533-43E0A7D2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EA85-F4DB-4E39-B752-4F967D19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263C6-A340-4707-B6AE-C9218DF4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732B6-DB56-4ECF-86E9-C3329AA0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B7DC4-9264-4E8B-A343-72BEC35E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AF9AA-DEBA-4E74-A1FD-4FF5C26B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7E26A-078E-4E3B-9671-A4F2BCB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A9E4-DDFD-4FAD-9CB3-695824BE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2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A49E-E413-4E4B-AAEA-B63C3B39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BCE82-654C-48B4-B244-3D44A4B82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B6D2D-2F59-4D36-A784-F19718540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36515-EA49-49C2-8C9A-C108C117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AB004-5FD9-40C0-97FB-B4AE7009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B86D1-8BEE-4261-9DEE-50D07215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3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8402-9079-407D-A7AE-F97729DF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5345A-6989-4F89-AFD6-973AC99A4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FB627-2AE6-4B75-A027-A9E765BF2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3E496-5B5E-4C19-A6E3-1E9B9BF8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C7DCE-2D5E-42B2-96FA-95D430F2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571D9-6621-4567-8558-019FA7BE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8F241-6EEF-470B-94F4-3AC49CF1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96B85-34B6-4688-8CFE-6FD0B4FD9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DFAB0-921D-4FBA-B076-A8E155BB4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240F-79B1-4926-8519-BD9156C60C3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E79C-E1E7-4E72-84EB-6BB513F3A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A9820-0257-4926-AB69-0D25A5B71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C4C-2716-43C6-B93A-8F52A26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auer@c-path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regulatory-information/search-fda-guidance-documents/qualification-process-drug-development-tools-guidance-industry-and-fda-staf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DevelopmentApprovalProcess/DrugDevelopmentToolsQualificationProgram/BiomarkerQualificationProgram/default.htm" TargetMode="External"/><Relationship Id="rId2" Type="http://schemas.openxmlformats.org/officeDocument/2006/relationships/hyperlink" Target="http://www.fnih.org/what-we-do/biomarkers-consortium/programs/framework-for-safety-biomarker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tm.sciencemag.org/content/9/417/eaal4599.abstract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-path.org/wp-content/uploads/2019/06/evidconsid-whitepaper-analyticalsectionv2019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-path.org/c-paths-pstc-releases-points-to-consider-outlining-recommendations-for-analytical-validation-of-assays-used-in-qualifying-biomarker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human-regulatory/research-development/scientific-advice-protocol-assistance/qualification-novel-methodologies-medicine-development" TargetMode="External"/><Relationship Id="rId2" Type="http://schemas.openxmlformats.org/officeDocument/2006/relationships/hyperlink" Target="https://www.fda.gov/drugs/development-approval-process-drugs/drug-development-tool-ddt-qualification-program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10.1177/153537021774394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-path.org/c-paths-pstc-releases-points-to-consider-outlining-recommendations-for-analytical-validation-of-assays-used-in-qualifying-biomarkers/" TargetMode="External"/><Relationship Id="rId3" Type="http://schemas.openxmlformats.org/officeDocument/2006/relationships/hyperlink" Target="https://www.ema.europa.eu/en/human-regulatory/research-development/scientific-advice-protocol-assistance/qualification-novel-methodologies-medicine-development" TargetMode="External"/><Relationship Id="rId7" Type="http://schemas.openxmlformats.org/officeDocument/2006/relationships/hyperlink" Target="https://stm.sciencemag.org/content/9/417/eaal4599.abstract" TargetMode="External"/><Relationship Id="rId2" Type="http://schemas.openxmlformats.org/officeDocument/2006/relationships/hyperlink" Target="https://www.fda.gov/drugs/development-approval-process-drugs/drug-development-tool-ddt-qualification-progra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nih.org/what-we-do/biomarkers-consortium/programs/framework-for-safety-biomarkers" TargetMode="External"/><Relationship Id="rId5" Type="http://schemas.openxmlformats.org/officeDocument/2006/relationships/hyperlink" Target="https://www.fda.gov/Drugs/DevelopmentApprovalProcess/DrugDevelopmentToolsQualificationProgram/BiomarkerQualificationProgram/default.htm" TargetMode="External"/><Relationship Id="rId4" Type="http://schemas.openxmlformats.org/officeDocument/2006/relationships/hyperlink" Target="https://www.fda.gov/regulatory-information/search-fda-guidance-documents/qualification-process-drug-development-tools-guidance-industry-and-fda-staff" TargetMode="External"/><Relationship Id="rId9" Type="http://schemas.openxmlformats.org/officeDocument/2006/relationships/hyperlink" Target="https://journals.sagepub.com/doi/10.1177/153537021774394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55013"/>
            <a:ext cx="12192000" cy="324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eaLnBrk="0" hangingPunct="0">
              <a:defRPr/>
            </a:pPr>
            <a:r>
              <a:rPr lang="en-US" sz="4800" b="1" kern="0" dirty="0"/>
              <a:t>A Roadmap to Innovation in Drug Development – Stories About the FDA New Biomarker Qualification Program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08724" y="4633327"/>
            <a:ext cx="79745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kern="0" dirty="0">
                <a:solidFill>
                  <a:srgbClr val="0070C0"/>
                </a:solidFill>
                <a:latin typeface="Calibri" panose="020F0502020204030204"/>
              </a:rPr>
              <a:t>John Michael Sauer, PhD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kern="0" dirty="0">
                <a:solidFill>
                  <a:srgbClr val="0070C0"/>
                </a:solidFill>
              </a:rPr>
              <a:t>Critical Path Institute’s Predictive Safety Testing Consortium</a:t>
            </a:r>
            <a:endParaRPr lang="en-US" sz="2400" kern="0" dirty="0">
              <a:solidFill>
                <a:srgbClr val="0070C0"/>
              </a:solidFill>
              <a:latin typeface="Calibri" panose="020F0502020204030204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kern="0" dirty="0">
                <a:solidFill>
                  <a:srgbClr val="0070C0"/>
                </a:solidFill>
                <a:latin typeface="Calibri" panose="020F0502020204030204"/>
              </a:rPr>
              <a:t>Tucson, Arizona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/>
                <a:hlinkClick r:id="rId3"/>
              </a:rPr>
              <a:t>jsauer@c-path.org</a:t>
            </a:r>
            <a:endParaRPr lang="en-US" sz="2400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endParaRPr lang="en-US" sz="24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2928" y="6306039"/>
            <a:ext cx="184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03925" y="417166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20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Program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146269D-EE27-426D-9193-F60FD8115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84" y="1825911"/>
            <a:ext cx="7294631" cy="1967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71EDC-02CB-4F68-8884-D27CF1BC038D}"/>
              </a:ext>
            </a:extLst>
          </p:cNvPr>
          <p:cNvSpPr txBox="1"/>
          <p:nvPr/>
        </p:nvSpPr>
        <p:spPr>
          <a:xfrm>
            <a:off x="314290" y="3253317"/>
            <a:ext cx="204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9D7"/>
                </a:solidFill>
              </a:rPr>
              <a:t>Drug Development </a:t>
            </a:r>
          </a:p>
          <a:p>
            <a:pPr algn="ctr"/>
            <a:r>
              <a:rPr lang="en-US" b="1" dirty="0">
                <a:solidFill>
                  <a:srgbClr val="0079D7"/>
                </a:solidFill>
              </a:rPr>
              <a:t>Need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B646B-9F5A-4FD6-A782-3C4AD530C755}"/>
              </a:ext>
            </a:extLst>
          </p:cNvPr>
          <p:cNvSpPr txBox="1"/>
          <p:nvPr/>
        </p:nvSpPr>
        <p:spPr>
          <a:xfrm>
            <a:off x="9837343" y="3253317"/>
            <a:ext cx="204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Drug Development </a:t>
            </a:r>
          </a:p>
          <a:p>
            <a:pPr algn="ctr"/>
            <a:r>
              <a:rPr lang="en-US" b="1" dirty="0"/>
              <a:t>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66223-9725-4722-8677-9A6A0FA781F4}"/>
              </a:ext>
            </a:extLst>
          </p:cNvPr>
          <p:cNvSpPr txBox="1"/>
          <p:nvPr/>
        </p:nvSpPr>
        <p:spPr>
          <a:xfrm>
            <a:off x="609600" y="4601498"/>
            <a:ext cx="109826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9D7"/>
                </a:solidFill>
              </a:rPr>
              <a:t>21</a:t>
            </a:r>
            <a:r>
              <a:rPr lang="en-US" sz="2800" b="1" baseline="30000" dirty="0">
                <a:solidFill>
                  <a:srgbClr val="0079D7"/>
                </a:solidFill>
              </a:rPr>
              <a:t>st</a:t>
            </a:r>
            <a:r>
              <a:rPr lang="en-US" sz="2800" b="1" dirty="0">
                <a:solidFill>
                  <a:srgbClr val="0079D7"/>
                </a:solidFill>
              </a:rPr>
              <a:t> Century Cures Act</a:t>
            </a:r>
          </a:p>
          <a:p>
            <a:pPr algn="ctr"/>
            <a:r>
              <a:rPr lang="en-US" dirty="0">
                <a:solidFill>
                  <a:srgbClr val="0079D7"/>
                </a:solidFill>
              </a:rPr>
              <a:t>Section 507 Qualification of Drug Development Tools</a:t>
            </a:r>
            <a:endParaRPr lang="en-US" sz="2800" b="1" dirty="0">
              <a:solidFill>
                <a:srgbClr val="0079D7"/>
              </a:solidFill>
            </a:endParaRPr>
          </a:p>
          <a:p>
            <a:r>
              <a:rPr lang="en-US" sz="2000" dirty="0"/>
              <a:t>            </a:t>
            </a:r>
            <a:r>
              <a:rPr lang="en-US" sz="2200" dirty="0"/>
              <a:t>Letter of Intent	 	           Qualification Plan 	       Final Qualification Package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645D93-51D3-485D-A507-F5CB3B53C1E3}"/>
              </a:ext>
            </a:extLst>
          </p:cNvPr>
          <p:cNvCxnSpPr>
            <a:cxnSpLocks/>
          </p:cNvCxnSpPr>
          <p:nvPr/>
        </p:nvCxnSpPr>
        <p:spPr>
          <a:xfrm>
            <a:off x="678426" y="4286866"/>
            <a:ext cx="1079581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3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66223-9725-4722-8677-9A6A0FA781F4}"/>
              </a:ext>
            </a:extLst>
          </p:cNvPr>
          <p:cNvSpPr txBox="1"/>
          <p:nvPr/>
        </p:nvSpPr>
        <p:spPr>
          <a:xfrm>
            <a:off x="609600" y="1090555"/>
            <a:ext cx="10982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21</a:t>
            </a:r>
            <a:r>
              <a:rPr lang="en-US" sz="2800" b="1" baseline="30000" dirty="0">
                <a:solidFill>
                  <a:srgbClr val="0070C0"/>
                </a:solidFill>
              </a:rPr>
              <a:t>st</a:t>
            </a:r>
            <a:r>
              <a:rPr lang="en-US" sz="2800" b="1" dirty="0">
                <a:solidFill>
                  <a:srgbClr val="0070C0"/>
                </a:solidFill>
              </a:rPr>
              <a:t> Century Cures Act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Section 507 Qualification of Drug Development Tools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F3048-888E-4C53-A9D1-B640AF2B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10" y="2070339"/>
            <a:ext cx="3377146" cy="4373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3DA8E6-F6BA-496B-94EA-C1A12F187FF8}"/>
              </a:ext>
            </a:extLst>
          </p:cNvPr>
          <p:cNvSpPr/>
          <p:nvPr/>
        </p:nvSpPr>
        <p:spPr>
          <a:xfrm>
            <a:off x="4390845" y="3841636"/>
            <a:ext cx="7201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https://www.fda.gov/regulatory-information/search-fda-guidance-documents/qualification-process-drug-development-tools-guidance-industry-and-fda-staff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8554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884C4E5-B2F9-4531-9E3A-4E96903ACFFA}"/>
              </a:ext>
            </a:extLst>
          </p:cNvPr>
          <p:cNvSpPr txBox="1">
            <a:spLocks/>
          </p:cNvSpPr>
          <p:nvPr/>
        </p:nvSpPr>
        <p:spPr>
          <a:xfrm>
            <a:off x="647761" y="1478941"/>
            <a:ext cx="10896479" cy="457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3200" b="1" dirty="0"/>
              <a:t>Objectives of Qualification</a:t>
            </a:r>
            <a:endParaRPr lang="en-US" sz="2400" b="1" dirty="0">
              <a:solidFill>
                <a:srgbClr val="0A446E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70C0"/>
                </a:solidFill>
              </a:rPr>
              <a:t>To qualify and make DDTs publicly available to be used for a specific context of use in drug development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70C0"/>
                </a:solidFill>
              </a:rPr>
              <a:t>To streamline drug development and review of regulatory applications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70C0"/>
                </a:solidFill>
              </a:rPr>
              <a:t>To facilitate integration of qualified DDTs in regulatory review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70C0"/>
                </a:solidFill>
              </a:rPr>
              <a:t>To provide a framework for scientific collaboration to facilitate DDT development</a:t>
            </a:r>
          </a:p>
        </p:txBody>
      </p:sp>
    </p:spTree>
    <p:extLst>
      <p:ext uri="{BB962C8B-B14F-4D97-AF65-F5344CB8AC3E}">
        <p14:creationId xmlns:p14="http://schemas.microsoft.com/office/powerpoint/2010/main" val="75205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174A5-D711-4D45-9A0F-82F165CBE816}"/>
              </a:ext>
            </a:extLst>
          </p:cNvPr>
          <p:cNvSpPr txBox="1"/>
          <p:nvPr/>
        </p:nvSpPr>
        <p:spPr>
          <a:xfrm>
            <a:off x="2271875" y="6185545"/>
            <a:ext cx="764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http://www.fnih.org/what-we-do/biomarkers-consortium/programs/framework-for-safety-biomarkers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9A2FC-3A03-4375-B39B-306BEB379799}"/>
              </a:ext>
            </a:extLst>
          </p:cNvPr>
          <p:cNvSpPr/>
          <p:nvPr/>
        </p:nvSpPr>
        <p:spPr>
          <a:xfrm>
            <a:off x="589935" y="5906416"/>
            <a:ext cx="110121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https://www.fda.gov/Drugs/DevelopmentApprovalProcess/DrugDevelopmentToolsQualificationProgram/BiomarkerQualificationProgram/default.htm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BD3A9-EADD-46E3-AC29-025C3C200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1" t="6372" r="52552" b="13437"/>
          <a:stretch/>
        </p:blipFill>
        <p:spPr>
          <a:xfrm>
            <a:off x="1767674" y="1311946"/>
            <a:ext cx="8767184" cy="44456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B52EC2-7846-46AC-B180-9383A4B83456}"/>
              </a:ext>
            </a:extLst>
          </p:cNvPr>
          <p:cNvSpPr/>
          <p:nvPr/>
        </p:nvSpPr>
        <p:spPr>
          <a:xfrm>
            <a:off x="3715732" y="6403119"/>
            <a:ext cx="4760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1400" dirty="0">
                <a:hlinkClick r:id="rId5"/>
              </a:rPr>
              <a:t>https://stm.sciencemag.org/content/9/417/eaal4599.abstract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0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Framework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884C4E5-B2F9-4531-9E3A-4E96903ACFFA}"/>
              </a:ext>
            </a:extLst>
          </p:cNvPr>
          <p:cNvSpPr txBox="1">
            <a:spLocks/>
          </p:cNvSpPr>
          <p:nvPr/>
        </p:nvSpPr>
        <p:spPr>
          <a:xfrm>
            <a:off x="647761" y="1478941"/>
            <a:ext cx="10896479" cy="457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b="1" dirty="0"/>
              <a:t>Roadmap to Biomarker Qualification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Need Statement:</a:t>
            </a:r>
            <a:r>
              <a:rPr lang="en-US" sz="2000" dirty="0">
                <a:solidFill>
                  <a:srgbClr val="0070C0"/>
                </a:solidFill>
              </a:rPr>
              <a:t> what is the knowledge gap or drug development need that the biomarker(s) are addressing.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Context of Use (COU) Statement</a:t>
            </a:r>
            <a:r>
              <a:rPr lang="en-US" sz="2000" dirty="0">
                <a:solidFill>
                  <a:srgbClr val="0070C0"/>
                </a:solidFill>
              </a:rPr>
              <a:t>: A concise description of the biomarker’s specified use in drug development.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Assessment of Benefit to the Patient: </a:t>
            </a:r>
            <a:r>
              <a:rPr lang="en-US" sz="2000" dirty="0">
                <a:solidFill>
                  <a:srgbClr val="0070C0"/>
                </a:solidFill>
              </a:rPr>
              <a:t>e.g., improved sensitivity or selectivity, better mechanistic context to graft loss, enable earlier intervention or selection of certain patients that otherwise wouldn’t be identifiable. 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Assessment of Risk to the Patient</a:t>
            </a:r>
            <a:r>
              <a:rPr lang="en-US" sz="2000" dirty="0">
                <a:solidFill>
                  <a:srgbClr val="0070C0"/>
                </a:solidFill>
              </a:rPr>
              <a:t>:  Consequences of a false negative or positive. 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Evidentiary Criteria: </a:t>
            </a:r>
            <a:r>
              <a:rPr lang="en-US" sz="2000" dirty="0">
                <a:solidFill>
                  <a:srgbClr val="0070C0"/>
                </a:solidFill>
              </a:rPr>
              <a:t>characterizing the relationship of biomarker to the clinical outcome, biological rational, supporting  patient level datasets (retrospective or proposed prospective), comparison to current standard, assay performance and statistical methods used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1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Framework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BE8921-BE55-49CD-A365-293EE03E8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81" t="31109" r="8909" b="10838"/>
          <a:stretch/>
        </p:blipFill>
        <p:spPr>
          <a:xfrm>
            <a:off x="1976284" y="1154242"/>
            <a:ext cx="8367253" cy="511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013B9-7551-408A-AB74-E9D2F3CB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455318"/>
            <a:ext cx="86296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5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Analytical Framework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20F57-6D54-4CE2-AA07-5789D2A7D849}"/>
              </a:ext>
            </a:extLst>
          </p:cNvPr>
          <p:cNvSpPr/>
          <p:nvPr/>
        </p:nvSpPr>
        <p:spPr>
          <a:xfrm>
            <a:off x="798577" y="1182390"/>
            <a:ext cx="3779519" cy="5067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78B0F138-624B-40BF-92AD-B15D4BA56CD5}"/>
              </a:ext>
            </a:extLst>
          </p:cNvPr>
          <p:cNvSpPr/>
          <p:nvPr/>
        </p:nvSpPr>
        <p:spPr>
          <a:xfrm>
            <a:off x="838201" y="1212870"/>
            <a:ext cx="3779519" cy="5067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D47E4AD1-8C2A-4B20-B528-FC3E13A04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3" t="11968" r="7564" b="14213"/>
          <a:stretch/>
        </p:blipFill>
        <p:spPr>
          <a:xfrm>
            <a:off x="1140523" y="2054793"/>
            <a:ext cx="3084005" cy="2854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FD2E26-5A52-476A-A565-DAEB9116E3A6}"/>
              </a:ext>
            </a:extLst>
          </p:cNvPr>
          <p:cNvSpPr txBox="1"/>
          <p:nvPr/>
        </p:nvSpPr>
        <p:spPr>
          <a:xfrm>
            <a:off x="5347591" y="1939265"/>
            <a:ext cx="6209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Points to Consider Document: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9D7"/>
                </a:solidFill>
              </a:rPr>
              <a:t>Provides scientific insight into how to address common bioanalytical obstacles encountered during the validation of biomarker assays to be used in biomarker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9D7"/>
                </a:solidFill>
              </a:rPr>
              <a:t>Is designed to cover all biomarker classes from diagnostic biomarkers to surrogate endpoints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9D7"/>
                </a:solidFill>
              </a:rPr>
              <a:t>Presents an approach that is customizable based on the biomarker and it’s drug development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b="1" dirty="0"/>
              <a:t>The Points to Consider Document is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9D7"/>
                </a:solidFill>
              </a:rPr>
              <a:t>A checklist that can be followed without considering your biomarker and it’s drug development application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E98CD-A20F-4DA7-8D76-276CED450322}"/>
              </a:ext>
            </a:extLst>
          </p:cNvPr>
          <p:cNvSpPr/>
          <p:nvPr/>
        </p:nvSpPr>
        <p:spPr>
          <a:xfrm>
            <a:off x="771726" y="6443291"/>
            <a:ext cx="9978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https://c-path.org/c-paths-pstc-releases-points-to-consider-outlining-recommendations-for-analytical-validation-of-assays-used-in-qualifying-biomarkers/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096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B3C3F-69BE-4C42-B618-8E0B59B4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47" y="821000"/>
            <a:ext cx="7978105" cy="5043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7A114-86B3-496C-9B1D-A76052A41B71}"/>
              </a:ext>
            </a:extLst>
          </p:cNvPr>
          <p:cNvSpPr/>
          <p:nvPr/>
        </p:nvSpPr>
        <p:spPr>
          <a:xfrm>
            <a:off x="572218" y="6211343"/>
            <a:ext cx="1078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77D4"/>
                </a:solidFill>
              </a:rPr>
              <a:t>Qualification truly embarrasses the fit-for-purpose concept of assay validation and clinical validation</a:t>
            </a:r>
          </a:p>
        </p:txBody>
      </p:sp>
    </p:spTree>
    <p:extLst>
      <p:ext uri="{BB962C8B-B14F-4D97-AF65-F5344CB8AC3E}">
        <p14:creationId xmlns:p14="http://schemas.microsoft.com/office/powerpoint/2010/main" val="325951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Programs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884C4E5-B2F9-4531-9E3A-4E96903ACFFA}"/>
              </a:ext>
            </a:extLst>
          </p:cNvPr>
          <p:cNvSpPr txBox="1">
            <a:spLocks/>
          </p:cNvSpPr>
          <p:nvPr/>
        </p:nvSpPr>
        <p:spPr>
          <a:xfrm>
            <a:off x="647761" y="1478941"/>
            <a:ext cx="10896479" cy="457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b="1" dirty="0"/>
              <a:t>Qualification is a regulatory endorsement process for biomarkers used by US FDA, EMA, and PMDA.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b="1" dirty="0"/>
              <a:t>US FDA - </a:t>
            </a:r>
            <a:r>
              <a:rPr lang="en-US" altLang="en-US" sz="1800" b="1" dirty="0">
                <a:hlinkClick r:id="rId2"/>
              </a:rPr>
              <a:t>https://www.fda.gov/drugs/development-approval-process-drugs/drug-development-tool-ddt-qualification-programs</a:t>
            </a:r>
            <a:endParaRPr lang="en-US" altLang="en-US" b="1" dirty="0"/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b="1" dirty="0"/>
              <a:t>EMA - </a:t>
            </a:r>
            <a:r>
              <a:rPr lang="en-US" altLang="en-US" sz="1800" b="1" dirty="0">
                <a:hlinkClick r:id="rId3"/>
              </a:rPr>
              <a:t>https://www.ema.europa.eu/en/human-regulatory/research-development/scientific-advice-protocol-assistance/qualification-novel-methodologies-medicine-development</a:t>
            </a:r>
            <a:endParaRPr lang="en-US" altLang="en-US" b="1" dirty="0"/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b="1" dirty="0"/>
              <a:t>PMDA – </a:t>
            </a:r>
            <a:r>
              <a:rPr lang="en-US" altLang="en-US" sz="2000" b="1" i="1" dirty="0">
                <a:solidFill>
                  <a:srgbClr val="0077D4"/>
                </a:solidFill>
              </a:rPr>
              <a:t>Not well codified; however biomarkers have been qualified</a:t>
            </a:r>
            <a:endParaRPr lang="en-US" altLang="en-US" b="1" i="1" dirty="0">
              <a:solidFill>
                <a:srgbClr val="0077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3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idx="1"/>
          </p:nvPr>
        </p:nvSpPr>
        <p:spPr>
          <a:xfrm>
            <a:off x="2209800" y="1295400"/>
            <a:ext cx="7924800" cy="1676400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7614" y="1197020"/>
            <a:ext cx="1059677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kern="0" dirty="0">
                <a:solidFill>
                  <a:srgbClr val="0070C0"/>
                </a:solidFill>
              </a:rPr>
              <a:t>So you have a biomarker(s) that you want to use for regulatory decision making…now what do you do?</a:t>
            </a:r>
          </a:p>
          <a:p>
            <a:pPr marL="225425" indent="-225425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070C0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FDA Predictive Toxicology Roadmap </a:t>
            </a:r>
          </a:p>
          <a:p>
            <a:pPr marL="225425" indent="-225425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FDA Biomarker Qualification Program (EMA and PMDA)</a:t>
            </a:r>
            <a:endParaRPr lang="en-US" sz="2400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25425" indent="-225425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/>
              </a:rPr>
              <a:t>Regulatory Acceptance of Biomarkers in Drug Development</a:t>
            </a:r>
          </a:p>
          <a:p>
            <a:pPr marL="225425" indent="-225425" defTabSz="9144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25425" indent="-225425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/>
              </a:rPr>
              <a:t>Consortia and Public Private Partnerships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89488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Programs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C60A690-8CC1-4941-BF8F-10A7764F5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53" y="1318611"/>
            <a:ext cx="8098894" cy="497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Programs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50134D-0ABB-45E3-8EDC-ED73F0808A9F}"/>
              </a:ext>
            </a:extLst>
          </p:cNvPr>
          <p:cNvSpPr txBox="1">
            <a:spLocks/>
          </p:cNvSpPr>
          <p:nvPr/>
        </p:nvSpPr>
        <p:spPr>
          <a:xfrm>
            <a:off x="1180618" y="1032864"/>
            <a:ext cx="9537539" cy="926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Biomarkers in Qualification Development: Drug-induced Organ Toxicities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261EC8-2C31-4844-AD05-8EEE530D6C4D}"/>
              </a:ext>
            </a:extLst>
          </p:cNvPr>
          <p:cNvSpPr txBox="1">
            <a:spLocks/>
          </p:cNvSpPr>
          <p:nvPr/>
        </p:nvSpPr>
        <p:spPr>
          <a:xfrm>
            <a:off x="1794641" y="2352485"/>
            <a:ext cx="8509103" cy="4286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Novel biomarkers to be used in conjunction with CK and AST to assess skeletal muscle injury </a:t>
            </a:r>
          </a:p>
          <a:p>
            <a:r>
              <a:rPr lang="en-US" sz="2000"/>
              <a:t>Novel biomarkers to be used as an adjunct to current genotoxicity assessment in pre-clinical drug development programs</a:t>
            </a:r>
          </a:p>
          <a:p>
            <a:r>
              <a:rPr lang="en-US" sz="2000"/>
              <a:t>Novel biomarkers to be used in conjunction with current nephrotoxicity markers in both pre-clinical and clinical drug development programs</a:t>
            </a:r>
          </a:p>
          <a:p>
            <a:r>
              <a:rPr lang="en-US" sz="2000"/>
              <a:t>Novel biomarkers to be used in conjunction with current hepatotoxicity markers in clinical trials</a:t>
            </a:r>
          </a:p>
          <a:p>
            <a:r>
              <a:rPr lang="en-US" sz="2000"/>
              <a:t>Novel biomarkers to assess drug-induced vascular injury</a:t>
            </a:r>
          </a:p>
          <a:p>
            <a:r>
              <a:rPr lang="en-US" sz="2000"/>
              <a:t>Novel biomarkers to assess cardiac arrhythmic potential</a:t>
            </a:r>
            <a:endParaRPr lang="en-US" sz="180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/>
          </a:p>
          <a:p>
            <a:pPr marL="457200" lvl="1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4615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Programs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2620F-AB4D-43A5-B4A6-2AFB5509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37" y="1048008"/>
            <a:ext cx="8949704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3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Programs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ED571C-8BB4-43A3-8E7A-F74A85DC376A}"/>
              </a:ext>
            </a:extLst>
          </p:cNvPr>
          <p:cNvSpPr txBox="1">
            <a:spLocks/>
          </p:cNvSpPr>
          <p:nvPr/>
        </p:nvSpPr>
        <p:spPr>
          <a:xfrm>
            <a:off x="1102980" y="1154242"/>
            <a:ext cx="9537539" cy="926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Safety Biomarkers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766A48-528D-4072-9A0A-61B2142F57C6}"/>
              </a:ext>
            </a:extLst>
          </p:cNvPr>
          <p:cNvSpPr txBox="1">
            <a:spLocks/>
          </p:cNvSpPr>
          <p:nvPr/>
        </p:nvSpPr>
        <p:spPr>
          <a:xfrm>
            <a:off x="1717003" y="2473864"/>
            <a:ext cx="8509103" cy="21153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Nonclinical biomarkers to be used in conjunction with current nephrotoxicity markers to assess renal injury in rats </a:t>
            </a:r>
          </a:p>
          <a:p>
            <a:r>
              <a:rPr lang="en-US" sz="2000" dirty="0"/>
              <a:t>Biomarker panel to assess kidney tubular injury in Phase 1 healthy volunteers when there is an a priori concern</a:t>
            </a:r>
          </a:p>
          <a:p>
            <a:r>
              <a:rPr lang="en-US" sz="2000" dirty="0"/>
              <a:t>Cardiac troponins to assess cardiotoxicity in rats/dogs/monkeys to help estimate human toxic dose when testing known cardiotoxic drugs</a:t>
            </a:r>
            <a:endParaRPr lang="en-US" sz="1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6113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AB009D-4124-4562-9A19-3438F274B949}"/>
              </a:ext>
            </a:extLst>
          </p:cNvPr>
          <p:cNvSpPr txBox="1">
            <a:spLocks/>
          </p:cNvSpPr>
          <p:nvPr/>
        </p:nvSpPr>
        <p:spPr>
          <a:xfrm>
            <a:off x="552296" y="922034"/>
            <a:ext cx="8606246" cy="78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7D4"/>
                </a:solidFill>
                <a:latin typeface="+mn-lt"/>
              </a:rPr>
              <a:t>Translational Safety Biomarkers</a:t>
            </a:r>
            <a:endParaRPr lang="en-US" sz="2000" b="1" dirty="0">
              <a:solidFill>
                <a:srgbClr val="0077D4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81BC8-E6CE-4AF7-ACCB-FEC68F406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5693" b="47260"/>
          <a:stretch/>
        </p:blipFill>
        <p:spPr>
          <a:xfrm>
            <a:off x="663245" y="1857848"/>
            <a:ext cx="1991884" cy="1912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B4EEB8-2E51-4FB1-8B43-F68FAED578CF}"/>
              </a:ext>
            </a:extLst>
          </p:cNvPr>
          <p:cNvSpPr txBox="1"/>
          <p:nvPr/>
        </p:nvSpPr>
        <p:spPr>
          <a:xfrm>
            <a:off x="679793" y="4404275"/>
            <a:ext cx="6258085" cy="120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Histopathological assessment of major tissues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Assessment of standard biomarkers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Assessment of novel biomarkers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6A1EF-32FF-4F14-BAFE-99611E4B4E82}"/>
              </a:ext>
            </a:extLst>
          </p:cNvPr>
          <p:cNvSpPr txBox="1"/>
          <p:nvPr/>
        </p:nvSpPr>
        <p:spPr>
          <a:xfrm>
            <a:off x="3058734" y="2073905"/>
            <a:ext cx="8482461" cy="194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Nonclinical studies are conducted to demonstrate that the novel biomarkers 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/>
              <a:t>Responsive to histological injury of the target organ of interest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/>
              <a:t>Not responsive to injury in other target organs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/>
              <a:t>Not dependent upon the mechanism of toxicity 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FA58B90-C697-4F92-9A58-8799B491FF0A}"/>
              </a:ext>
            </a:extLst>
          </p:cNvPr>
          <p:cNvSpPr/>
          <p:nvPr/>
        </p:nvSpPr>
        <p:spPr>
          <a:xfrm>
            <a:off x="6740161" y="4406037"/>
            <a:ext cx="160255" cy="120032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F7D5D-9F7C-4B90-8783-3519E8D411C9}"/>
              </a:ext>
            </a:extLst>
          </p:cNvPr>
          <p:cNvSpPr txBox="1"/>
          <p:nvPr/>
        </p:nvSpPr>
        <p:spPr>
          <a:xfrm>
            <a:off x="7334051" y="4783867"/>
            <a:ext cx="398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Across prototypical toxicants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FEAB04-A8AA-4779-9106-DE7513AEAB8F}"/>
              </a:ext>
            </a:extLst>
          </p:cNvPr>
          <p:cNvSpPr/>
          <p:nvPr/>
        </p:nvSpPr>
        <p:spPr>
          <a:xfrm>
            <a:off x="552296" y="6015830"/>
            <a:ext cx="10946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Sauer JM</a:t>
            </a:r>
            <a:r>
              <a:rPr lang="en-US" sz="1200" dirty="0"/>
              <a:t>, Porter AC, Biomarker Programs, Predictive Safety Testing Consortium. 2018. Preclinical Biomarker Qualification. Experimental Biology and Medicine. 243: 222-227. </a:t>
            </a:r>
          </a:p>
          <a:p>
            <a:r>
              <a:rPr lang="en-US" sz="1200" u="sng" dirty="0">
                <a:hlinkClick r:id="rId3"/>
              </a:rPr>
              <a:t>https://journals.sagepub.com/doi/10.1177/1535370217743949https://journals.sagepub.com/doi/10.1177/1535370217743949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8045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A64304-E064-4E56-B707-D3CCCB238C90}"/>
              </a:ext>
            </a:extLst>
          </p:cNvPr>
          <p:cNvSpPr txBox="1">
            <a:spLocks/>
          </p:cNvSpPr>
          <p:nvPr/>
        </p:nvSpPr>
        <p:spPr>
          <a:xfrm>
            <a:off x="552296" y="922034"/>
            <a:ext cx="8606246" cy="78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7D4"/>
                </a:solidFill>
                <a:latin typeface="+mn-lt"/>
              </a:rPr>
              <a:t>Translational Safety Biomarkers</a:t>
            </a:r>
            <a:endParaRPr lang="en-US" sz="2000" b="1" dirty="0">
              <a:solidFill>
                <a:srgbClr val="0077D4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408CA-9969-46B9-A9BD-E843075EDC74}"/>
              </a:ext>
            </a:extLst>
          </p:cNvPr>
          <p:cNvSpPr txBox="1"/>
          <p:nvPr/>
        </p:nvSpPr>
        <p:spPr>
          <a:xfrm>
            <a:off x="849477" y="4970889"/>
            <a:ext cx="433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Novel Biomarker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D4573-15D6-4135-8249-CC990A417829}"/>
              </a:ext>
            </a:extLst>
          </p:cNvPr>
          <p:cNvSpPr txBox="1"/>
          <p:nvPr/>
        </p:nvSpPr>
        <p:spPr>
          <a:xfrm>
            <a:off x="895041" y="5793889"/>
            <a:ext cx="536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Standard Biomarker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53873-A6CC-4860-B493-E4C9088F4E6C}"/>
              </a:ext>
            </a:extLst>
          </p:cNvPr>
          <p:cNvSpPr txBox="1"/>
          <p:nvPr/>
        </p:nvSpPr>
        <p:spPr>
          <a:xfrm>
            <a:off x="849477" y="4147889"/>
            <a:ext cx="524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Histopathological Response (TRUTH)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556265-B9AA-43FB-8D2E-857D872D5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6701"/>
          <a:stretch/>
        </p:blipFill>
        <p:spPr>
          <a:xfrm>
            <a:off x="6984999" y="3076375"/>
            <a:ext cx="4381500" cy="3572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D9500D-0E3D-4397-AE87-4CEC554E109D}"/>
              </a:ext>
            </a:extLst>
          </p:cNvPr>
          <p:cNvSpPr txBox="1"/>
          <p:nvPr/>
        </p:nvSpPr>
        <p:spPr>
          <a:xfrm>
            <a:off x="3058735" y="1926211"/>
            <a:ext cx="847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Compare response of the Novel Biomarker to histopathological response and response of the current standard biomarker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F2715-3DC3-4FAC-824C-1B6DAF06B77B}"/>
              </a:ext>
            </a:extLst>
          </p:cNvPr>
          <p:cNvSpPr txBox="1"/>
          <p:nvPr/>
        </p:nvSpPr>
        <p:spPr>
          <a:xfrm>
            <a:off x="7418894" y="3076374"/>
            <a:ext cx="393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Correlation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789A07-462D-4CD9-B848-6BA88EC740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5693" b="47260"/>
          <a:stretch/>
        </p:blipFill>
        <p:spPr>
          <a:xfrm>
            <a:off x="663245" y="1857848"/>
            <a:ext cx="1991884" cy="19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9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8CC148-2E14-4C8D-B871-0F539CF386A9}"/>
              </a:ext>
            </a:extLst>
          </p:cNvPr>
          <p:cNvSpPr txBox="1">
            <a:spLocks/>
          </p:cNvSpPr>
          <p:nvPr/>
        </p:nvSpPr>
        <p:spPr>
          <a:xfrm>
            <a:off x="552296" y="922034"/>
            <a:ext cx="8606246" cy="78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7D4"/>
                </a:solidFill>
                <a:latin typeface="+mn-lt"/>
              </a:rPr>
              <a:t>Translational Safety Biomarkers</a:t>
            </a:r>
            <a:endParaRPr lang="en-US" sz="2000" b="1" dirty="0">
              <a:solidFill>
                <a:srgbClr val="0077D4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905B0-9F3F-4158-90FC-60D899857380}"/>
              </a:ext>
            </a:extLst>
          </p:cNvPr>
          <p:cNvSpPr txBox="1"/>
          <p:nvPr/>
        </p:nvSpPr>
        <p:spPr>
          <a:xfrm>
            <a:off x="849477" y="4931863"/>
            <a:ext cx="433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Novel Biomarker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E86EF-F7CD-4CA4-B58C-E61B322FB68C}"/>
              </a:ext>
            </a:extLst>
          </p:cNvPr>
          <p:cNvSpPr txBox="1"/>
          <p:nvPr/>
        </p:nvSpPr>
        <p:spPr>
          <a:xfrm>
            <a:off x="895041" y="5754863"/>
            <a:ext cx="536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Standard Biomarker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B03C6-643B-42FA-A409-D7D16DE05892}"/>
              </a:ext>
            </a:extLst>
          </p:cNvPr>
          <p:cNvSpPr txBox="1"/>
          <p:nvPr/>
        </p:nvSpPr>
        <p:spPr>
          <a:xfrm>
            <a:off x="849477" y="4108863"/>
            <a:ext cx="540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Histopathological Response (The TRUTH)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F6C5D-ED28-4C28-BBF6-66524DE548F4}"/>
              </a:ext>
            </a:extLst>
          </p:cNvPr>
          <p:cNvSpPr txBox="1"/>
          <p:nvPr/>
        </p:nvSpPr>
        <p:spPr>
          <a:xfrm>
            <a:off x="3058735" y="1887185"/>
            <a:ext cx="847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Compare response of the Novel Biomarker to histopathological response and response of the current standard biomarker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A352A-FDF2-4ED3-B29A-6D9987813E2D}"/>
              </a:ext>
            </a:extLst>
          </p:cNvPr>
          <p:cNvSpPr txBox="1"/>
          <p:nvPr/>
        </p:nvSpPr>
        <p:spPr>
          <a:xfrm>
            <a:off x="6919273" y="2848813"/>
            <a:ext cx="464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Receiver Operating Characteristic (ROC) Curve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995431-F26E-464E-A323-D8D577D2E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3" r="5557" b="1913"/>
          <a:stretch/>
        </p:blipFill>
        <p:spPr>
          <a:xfrm>
            <a:off x="6469822" y="3218145"/>
            <a:ext cx="5153203" cy="3403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FDBC86-3A1B-40BE-93C6-585E401997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5693" b="47260"/>
          <a:stretch/>
        </p:blipFill>
        <p:spPr>
          <a:xfrm>
            <a:off x="663245" y="1857848"/>
            <a:ext cx="1991884" cy="19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43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sz="half" idx="1"/>
          </p:nvPr>
        </p:nvSpPr>
        <p:spPr>
          <a:xfrm>
            <a:off x="1406101" y="1584365"/>
            <a:ext cx="6280905" cy="5012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Critical Path Institute’s Predictive Safety Testing Consortium (PSTC)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HESI GTTC and </a:t>
            </a:r>
            <a:r>
              <a:rPr lang="en-US" sz="2400" b="1" dirty="0" err="1"/>
              <a:t>eSTAR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Foundation for the National Institutes of Health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OECD Adverse Outcome Pathways, Molecular Screening and </a:t>
            </a:r>
            <a:r>
              <a:rPr lang="en-US" sz="2400" b="1" dirty="0" err="1"/>
              <a:t>Toxicogenomics</a:t>
            </a:r>
            <a:endParaRPr lang="en-US" sz="2400" b="1" dirty="0"/>
          </a:p>
        </p:txBody>
      </p:sp>
      <p:pic>
        <p:nvPicPr>
          <p:cNvPr id="12" name="Picture 2" descr="Home">
            <a:extLst>
              <a:ext uri="{FF2B5EF4-FFF2-40B4-BE49-F238E27FC236}">
                <a16:creationId xmlns:a16="http://schemas.microsoft.com/office/drawing/2014/main" id="{8A0EE569-0170-4273-903B-5AA034E6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20" y="4158978"/>
            <a:ext cx="1741818" cy="74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6FA25-88F3-4F05-9127-EA7B18141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151" y="2625485"/>
            <a:ext cx="1218956" cy="885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494BC-9EE9-4963-8791-C2DE89B25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209" y="1446034"/>
            <a:ext cx="2040843" cy="748126"/>
          </a:xfrm>
          <a:prstGeom prst="rect">
            <a:avLst/>
          </a:prstGeom>
        </p:spPr>
      </p:pic>
      <p:pic>
        <p:nvPicPr>
          <p:cNvPr id="13" name="Picture 6" descr="Image result for oecd logo">
            <a:extLst>
              <a:ext uri="{FF2B5EF4-FFF2-40B4-BE49-F238E27FC236}">
                <a16:creationId xmlns:a16="http://schemas.microsoft.com/office/drawing/2014/main" id="{3CB69EB3-D5DC-4753-ABED-793D11649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-1610" r="5905" b="53630"/>
          <a:stretch/>
        </p:blipFill>
        <p:spPr bwMode="auto">
          <a:xfrm>
            <a:off x="8189376" y="5551943"/>
            <a:ext cx="2110505" cy="7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B2E158A-FFF3-4A06-BEFC-D3A5300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92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kern="0" dirty="0">
                <a:latin typeface="+mn-lt"/>
              </a:rPr>
              <a:t>Communities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308834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2E158A-FFF3-4A06-BEFC-D3A5300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92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kern="0" dirty="0">
                <a:latin typeface="+mn-lt"/>
              </a:rPr>
              <a:t>Communities of collaboration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1C5FD-9C27-4DD0-BEB7-D4957E91E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4" y="49573"/>
            <a:ext cx="1316259" cy="850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C06B61-C97D-446A-B790-34F5198B8CC0}"/>
              </a:ext>
            </a:extLst>
          </p:cNvPr>
          <p:cNvSpPr/>
          <p:nvPr/>
        </p:nvSpPr>
        <p:spPr>
          <a:xfrm>
            <a:off x="1861196" y="1805549"/>
            <a:ext cx="8469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i="1" dirty="0">
                <a:solidFill>
                  <a:srgbClr val="007CC2"/>
                </a:solidFill>
              </a:rPr>
              <a:t>Translational Safety Strategies that Accelerate Drug Development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00941E-A74E-4593-AD4B-CD5971FDE498}"/>
              </a:ext>
            </a:extLst>
          </p:cNvPr>
          <p:cNvSpPr/>
          <p:nvPr/>
        </p:nvSpPr>
        <p:spPr>
          <a:xfrm>
            <a:off x="571339" y="2370768"/>
            <a:ext cx="68192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PSTC was formed on March 16, 2006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PSTC brings together pharmaceutical companies </a:t>
            </a:r>
            <a:r>
              <a:rPr lang="en-US" sz="2400" b="1" u="sng" dirty="0">
                <a:solidFill>
                  <a:srgbClr val="007CC2"/>
                </a:solidFill>
                <a:latin typeface="Calibri" panose="020F0502020204030204" pitchFamily="34" charset="0"/>
              </a:rPr>
              <a:t>to share and validate innovative safety testing methods</a:t>
            </a:r>
            <a:r>
              <a:rPr lang="en-US" sz="2400" dirty="0">
                <a:solidFill>
                  <a:srgbClr val="007CC2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under advisement of the FDA, EMA, and PMDA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Corporate members have the same goal: to find improved safety testing approaches and methods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38A6A0-0F2F-4863-8986-B67853D82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27" y="2206300"/>
            <a:ext cx="3877154" cy="376625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195047-1094-453A-AD53-FDD682FCD77E}"/>
              </a:ext>
            </a:extLst>
          </p:cNvPr>
          <p:cNvSpPr/>
          <p:nvPr/>
        </p:nvSpPr>
        <p:spPr>
          <a:xfrm>
            <a:off x="502513" y="5929970"/>
            <a:ext cx="10971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The primary goal of PSTC is the regulatory qualification of novel translational (nonclinical and clinical) safety biomarker for use in drug development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A2BB5C4-0332-4813-9503-A5D60D8B0506}"/>
              </a:ext>
            </a:extLst>
          </p:cNvPr>
          <p:cNvSpPr txBox="1">
            <a:spLocks/>
          </p:cNvSpPr>
          <p:nvPr/>
        </p:nvSpPr>
        <p:spPr>
          <a:xfrm>
            <a:off x="1293936" y="933924"/>
            <a:ext cx="9604125" cy="81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7D4"/>
                </a:solidFill>
                <a:latin typeface="+mn-lt"/>
              </a:rPr>
              <a:t>Predictive Safety Testing Consortium (PSTC)</a:t>
            </a:r>
          </a:p>
        </p:txBody>
      </p:sp>
    </p:spTree>
    <p:extLst>
      <p:ext uri="{BB962C8B-B14F-4D97-AF65-F5344CB8AC3E}">
        <p14:creationId xmlns:p14="http://schemas.microsoft.com/office/powerpoint/2010/main" val="3946792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2E158A-FFF3-4A06-BEFC-D3A5300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92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kern="0" dirty="0">
                <a:latin typeface="+mn-lt"/>
              </a:rPr>
              <a:t>Communities of collaboration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1C5FD-9C27-4DD0-BEB7-D4957E91E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4" y="49573"/>
            <a:ext cx="1316259" cy="8503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A2BB5C4-0332-4813-9503-A5D60D8B0506}"/>
              </a:ext>
            </a:extLst>
          </p:cNvPr>
          <p:cNvSpPr txBox="1">
            <a:spLocks/>
          </p:cNvSpPr>
          <p:nvPr/>
        </p:nvSpPr>
        <p:spPr>
          <a:xfrm>
            <a:off x="1293936" y="933924"/>
            <a:ext cx="9604125" cy="81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7D4"/>
                </a:solidFill>
                <a:latin typeface="+mn-lt"/>
              </a:rPr>
              <a:t>Predictive Safety Testing Consortium (PSTC)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F1B8BF-8983-4940-B3D1-88A579DE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61" y="1738219"/>
            <a:ext cx="10896479" cy="49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Act as a trusted, neutral third party</a:t>
            </a:r>
          </a:p>
          <a:p>
            <a:endParaRPr lang="en-US" altLang="en-US" sz="2200" dirty="0"/>
          </a:p>
          <a:p>
            <a:r>
              <a:rPr lang="en-US" altLang="en-US" sz="2200" dirty="0"/>
              <a:t>Convene scientific consortia of industry, academia, and government for sharing of data/expertise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200" dirty="0"/>
              <a:t> The best science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200" dirty="0"/>
              <a:t> The broadest experience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200" dirty="0"/>
              <a:t> Active consensus building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200" dirty="0"/>
              <a:t> Shared risk and costs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en-US" sz="2200" dirty="0"/>
          </a:p>
          <a:p>
            <a:r>
              <a:rPr lang="en-US" altLang="en-US" sz="2200" dirty="0"/>
              <a:t>Enable iterative EMA/FDA/PMDA participation in developing new methods to assess the safety of medical products</a:t>
            </a:r>
          </a:p>
          <a:p>
            <a:endParaRPr lang="en-US" altLang="en-US" sz="2200" dirty="0"/>
          </a:p>
          <a:p>
            <a:r>
              <a:rPr lang="en-US" altLang="en-US" sz="2200" dirty="0"/>
              <a:t>Official regulatory endorsement of novel methodologies and drug development tools</a:t>
            </a:r>
          </a:p>
          <a:p>
            <a:endParaRPr lang="en-US" altLang="en-US" dirty="0"/>
          </a:p>
        </p:txBody>
      </p:sp>
      <p:pic>
        <p:nvPicPr>
          <p:cNvPr id="13" name="Picture 3" descr="graph2_mod.png">
            <a:extLst>
              <a:ext uri="{FF2B5EF4-FFF2-40B4-BE49-F238E27FC236}">
                <a16:creationId xmlns:a16="http://schemas.microsoft.com/office/drawing/2014/main" id="{1D9B71C5-D152-4AAB-ACE5-C3EAA98A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02" y="2578482"/>
            <a:ext cx="564673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3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FDA Predictive Toxicology Roadmap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4AD84-BFD8-40BF-9943-E48C4E9E9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28" y="1693714"/>
            <a:ext cx="8531543" cy="2699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19829B-4C08-412D-B590-8F7650A0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00" y="6172106"/>
            <a:ext cx="10382251" cy="435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AB0291-F563-4086-BB74-B95A2F500C79}"/>
              </a:ext>
            </a:extLst>
          </p:cNvPr>
          <p:cNvSpPr txBox="1"/>
          <p:nvPr/>
        </p:nvSpPr>
        <p:spPr>
          <a:xfrm>
            <a:off x="1135900" y="5059900"/>
            <a:ext cx="9866397" cy="8309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Foster the development of emerging methodology and its incorporation into regulatory review at the FDA across all Centers</a:t>
            </a:r>
          </a:p>
        </p:txBody>
      </p:sp>
    </p:spTree>
    <p:extLst>
      <p:ext uri="{BB962C8B-B14F-4D97-AF65-F5344CB8AC3E}">
        <p14:creationId xmlns:p14="http://schemas.microsoft.com/office/powerpoint/2010/main" val="252153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6"/>
          <p:cNvSpPr txBox="1">
            <a:spLocks noChangeArrowheads="1"/>
          </p:cNvSpPr>
          <p:nvPr/>
        </p:nvSpPr>
        <p:spPr bwMode="auto">
          <a:xfrm>
            <a:off x="0" y="10107"/>
            <a:ext cx="12191999" cy="11441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latin typeface="Calibri" panose="020F0502020204030204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029" y="1344978"/>
            <a:ext cx="1143993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FDA Predictive Toxicology Roadmap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kern="0" dirty="0">
                <a:solidFill>
                  <a:srgbClr val="0070C0"/>
                </a:solidFill>
              </a:rPr>
              <a:t>FDA clearly wants to include modern approaches in regulatory decision making for toxicology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FDA Biomarker Qualification Program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kern="0" dirty="0">
                <a:solidFill>
                  <a:srgbClr val="0070C0"/>
                </a:solidFill>
              </a:rPr>
              <a:t>There are well defined approaches to receiving regulatory endorsement of biomarkers by health authorities (FDA, EMA, and PMDA)</a:t>
            </a:r>
          </a:p>
          <a:p>
            <a:pPr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Regulatory Acceptance of Biomarkers in Drug Development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kern="0" dirty="0">
                <a:solidFill>
                  <a:srgbClr val="0070C0"/>
                </a:solidFill>
              </a:rPr>
              <a:t>The approach to regulatory acceptance of biomarkers has been successfully used in the past and there are multiple efforts currently underway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Consortia and Public Private Partnerships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kern="0" dirty="0">
                <a:solidFill>
                  <a:srgbClr val="0070C0"/>
                </a:solidFill>
              </a:rPr>
              <a:t>Regulatory acceptance of a biomarker takes significant resources and is a major scientific effort that requires the collaboration of multiple stakeholders to be successful</a:t>
            </a:r>
          </a:p>
        </p:txBody>
      </p:sp>
    </p:spTree>
    <p:extLst>
      <p:ext uri="{BB962C8B-B14F-4D97-AF65-F5344CB8AC3E}">
        <p14:creationId xmlns:p14="http://schemas.microsoft.com/office/powerpoint/2010/main" val="402896402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9683-2E3C-4C6D-9208-31622382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06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89DF-7F8A-4C9F-A634-9D0C88F4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938676"/>
            <a:ext cx="11571492" cy="57122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Biomarker Qualification Programs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1400" dirty="0"/>
              <a:t>US FDA - </a:t>
            </a:r>
            <a:r>
              <a:rPr lang="en-US" altLang="en-US" sz="1400" dirty="0">
                <a:hlinkClick r:id="rId2"/>
              </a:rPr>
              <a:t>https://www.fda.gov/drugs/development-approval-process-drugs/drug-development-tool-ddt-qualification-programs</a:t>
            </a:r>
            <a:endParaRPr lang="en-US" altLang="en-US" sz="1400" dirty="0"/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1400" dirty="0"/>
              <a:t>EMA - </a:t>
            </a:r>
            <a:r>
              <a:rPr lang="en-US" altLang="en-US" sz="1400" dirty="0">
                <a:hlinkClick r:id="rId3"/>
              </a:rPr>
              <a:t>https://www.ema.europa.eu/en/human-regulatory/research-development/scientific-advice-protocol-assistance/qualification-novel-methodologies-medicine-development</a:t>
            </a:r>
            <a:endParaRPr lang="en-US" altLang="en-US" sz="1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21 CC Draft Guidance Document</a:t>
            </a:r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https://www.fda.gov/regulatory-information/search-fda-guidance-documents/qualification-process-drug-development-tools-guidance-industry-and-fda-staff</a:t>
            </a:r>
            <a:endParaRPr lang="en-US" sz="1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Biomarker Qualification Framework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https://www.fda.gov/Drugs/DevelopmentApprovalProcess/DrugDevelopmentToolsQualificationProgram/BiomarkerQualificationProgram/default.htm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http://www.fnih.org/what-we-do/biomarkers-consortium/programs/framework-for-safety-biomarkers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>
                <a:hlinkClick r:id="rId7"/>
              </a:rPr>
              <a:t>https://stm.sciencemag.org/content/9/417/eaal4599.abstract</a:t>
            </a:r>
            <a:endParaRPr lang="en-US" sz="1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Biomarker Analytical Framework</a:t>
            </a:r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https://c-path.org/c-paths-pstc-releases-points-to-consider-outlining-recommendations-for-analytical-validation-of-assays-used-in-qualifying-biomarkers/</a:t>
            </a:r>
            <a:endParaRPr lang="en-US" sz="1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Translational Biomarker Qualification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77D4"/>
                </a:solidFill>
              </a:rPr>
              <a:t>Sauer JM</a:t>
            </a:r>
            <a:r>
              <a:rPr lang="en-US" sz="1400" dirty="0">
                <a:solidFill>
                  <a:srgbClr val="0077D4"/>
                </a:solidFill>
              </a:rPr>
              <a:t>, Porter AC, Biomarker Programs, Predictive Safety Testing Consortium. 2018. Preclinical Biomarker Qualification. Experimental Biology and Medicine. 243: 222-227. </a:t>
            </a:r>
          </a:p>
          <a:p>
            <a:pPr marL="0" indent="0">
              <a:buNone/>
            </a:pPr>
            <a:r>
              <a:rPr lang="en-US" sz="1400" u="sng" dirty="0">
                <a:hlinkClick r:id="rId9"/>
              </a:rPr>
              <a:t>https://journals.sagepub.com/doi/10.1177/1535370217743949https://journals.sagepub.com/doi/10.1177/1535370217743949</a:t>
            </a:r>
            <a:r>
              <a:rPr lang="en-US" sz="1400" dirty="0">
                <a:solidFill>
                  <a:srgbClr val="0077D4"/>
                </a:solidFill>
              </a:rPr>
              <a:t> 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7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FDA Predictive Toxicology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02682-2CDA-451B-B8FB-9E6592629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00" y="6172106"/>
            <a:ext cx="10382251" cy="435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3F629-7E25-47AD-9019-16553E69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43" y="1021780"/>
            <a:ext cx="8519160" cy="51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9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FDA Predictive Toxicology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02682-2CDA-451B-B8FB-9E6592629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00" y="6172106"/>
            <a:ext cx="10382251" cy="435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3F629-7E25-47AD-9019-16553E697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5" b="2871"/>
          <a:stretch/>
        </p:blipFill>
        <p:spPr>
          <a:xfrm>
            <a:off x="1940943" y="835741"/>
            <a:ext cx="8519160" cy="4807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E063A-98FF-4CF7-9D1C-4F8A70564CC7}"/>
              </a:ext>
            </a:extLst>
          </p:cNvPr>
          <p:cNvSpPr txBox="1"/>
          <p:nvPr/>
        </p:nvSpPr>
        <p:spPr>
          <a:xfrm>
            <a:off x="1186380" y="5742273"/>
            <a:ext cx="972742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Context of Use; Qualification; Validation; Models; Assays; Tools</a:t>
            </a:r>
          </a:p>
        </p:txBody>
      </p:sp>
    </p:spTree>
    <p:extLst>
      <p:ext uri="{BB962C8B-B14F-4D97-AF65-F5344CB8AC3E}">
        <p14:creationId xmlns:p14="http://schemas.microsoft.com/office/powerpoint/2010/main" val="129205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FDA Predictive Toxicology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02682-2CDA-451B-B8FB-9E6592629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00" y="6172106"/>
            <a:ext cx="10382251" cy="435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C39D5-C181-4B7A-8D75-A1B444C63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2" b="1"/>
          <a:stretch/>
        </p:blipFill>
        <p:spPr>
          <a:xfrm>
            <a:off x="257498" y="1371817"/>
            <a:ext cx="11260653" cy="2829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F97B53-1DE6-4610-98EF-2B9ED08FEDB5}"/>
              </a:ext>
            </a:extLst>
          </p:cNvPr>
          <p:cNvSpPr txBox="1"/>
          <p:nvPr/>
        </p:nvSpPr>
        <p:spPr>
          <a:xfrm>
            <a:off x="904874" y="5024518"/>
            <a:ext cx="1038225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Biomarkers of Toxicity and Precision Medicine</a:t>
            </a:r>
          </a:p>
        </p:txBody>
      </p:sp>
    </p:spTree>
    <p:extLst>
      <p:ext uri="{BB962C8B-B14F-4D97-AF65-F5344CB8AC3E}">
        <p14:creationId xmlns:p14="http://schemas.microsoft.com/office/powerpoint/2010/main" val="277949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Program - FDA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CC220-D59F-4214-8DC7-127D303730CF}"/>
              </a:ext>
            </a:extLst>
          </p:cNvPr>
          <p:cNvSpPr/>
          <p:nvPr/>
        </p:nvSpPr>
        <p:spPr>
          <a:xfrm>
            <a:off x="462117" y="4689987"/>
            <a:ext cx="11318235" cy="1081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91204E-9C57-4959-86B8-C55E13DD3589}"/>
              </a:ext>
            </a:extLst>
          </p:cNvPr>
          <p:cNvSpPr/>
          <p:nvPr/>
        </p:nvSpPr>
        <p:spPr>
          <a:xfrm>
            <a:off x="577373" y="1683799"/>
            <a:ext cx="898941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38318"/>
            <a:r>
              <a:rPr lang="en-US" sz="2800" b="1" dirty="0">
                <a:solidFill>
                  <a:srgbClr val="4E81BC"/>
                </a:solidFill>
                <a:latin typeface="Calibri" panose="020F0502020204030204" pitchFamily="34" charset="0"/>
              </a:rPr>
              <a:t>Biomarker integration into drug development: 3 Pathways </a:t>
            </a:r>
          </a:p>
          <a:p>
            <a:pPr marR="38318"/>
            <a:endParaRPr lang="en-US" sz="1000" b="1" i="1" dirty="0">
              <a:solidFill>
                <a:srgbClr val="4E81BC"/>
              </a:solidFill>
              <a:latin typeface="Calibri" panose="020F0502020204030204" pitchFamily="34" charset="0"/>
            </a:endParaRPr>
          </a:p>
          <a:p>
            <a:pPr marR="38318"/>
            <a:r>
              <a:rPr lang="en-US" b="1" i="1" dirty="0">
                <a:solidFill>
                  <a:srgbClr val="0F196F"/>
                </a:solidFill>
                <a:latin typeface="Calibri" panose="020F0502020204030204" pitchFamily="34" charset="0"/>
              </a:rPr>
              <a:t>IND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Individual drug development pathway (e.g. Investigational New Drug pathway)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based upon agreement with the division, in the context of a specific drug development program</a:t>
            </a:r>
          </a:p>
          <a:p>
            <a:endParaRPr lang="en-US" sz="1000" dirty="0">
              <a:solidFill>
                <a:srgbClr val="0F196F"/>
              </a:solidFill>
              <a:latin typeface="Calibri" panose="020F0502020204030204" pitchFamily="34" charset="0"/>
            </a:endParaRPr>
          </a:p>
          <a:p>
            <a:endParaRPr lang="en-US" b="1" i="1" dirty="0">
              <a:solidFill>
                <a:srgbClr val="0F196F"/>
              </a:solidFill>
              <a:latin typeface="Calibri" panose="020F0502020204030204" pitchFamily="34" charset="0"/>
            </a:endParaRPr>
          </a:p>
          <a:p>
            <a:r>
              <a:rPr lang="en-US" b="1" i="1" dirty="0">
                <a:solidFill>
                  <a:srgbClr val="0F196F"/>
                </a:solidFill>
                <a:latin typeface="Calibri" panose="020F0502020204030204" pitchFamily="34" charset="0"/>
              </a:rPr>
              <a:t>Scientifically-supported community implementation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Scientific community consensus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broadly/widely used biomarker, appropriate scientific support, generally accepted by experts in the field</a:t>
            </a:r>
          </a:p>
          <a:p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b="1" i="1" dirty="0">
              <a:solidFill>
                <a:srgbClr val="0F196F"/>
              </a:solidFill>
              <a:latin typeface="Calibri" panose="020F0502020204030204" pitchFamily="34" charset="0"/>
            </a:endParaRPr>
          </a:p>
          <a:p>
            <a:r>
              <a:rPr lang="en-US" b="1" i="1" dirty="0">
                <a:solidFill>
                  <a:srgbClr val="0F196F"/>
                </a:solidFill>
                <a:latin typeface="Calibri" panose="020F0502020204030204" pitchFamily="34" charset="0"/>
              </a:rPr>
              <a:t>FDA’s Biomarker Qualification Program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Biomarker qualification program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review and acceptance based upon appropriate submission qualification package; available for use in any development program within approved context of use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0538E9B-90FC-4797-B776-C923FC212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7" t="61072" r="72894" b="20376"/>
          <a:stretch/>
        </p:blipFill>
        <p:spPr>
          <a:xfrm>
            <a:off x="9616655" y="4846955"/>
            <a:ext cx="2163697" cy="7370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F0E180-FA52-4386-A9FA-C5D525E48DED}"/>
              </a:ext>
            </a:extLst>
          </p:cNvPr>
          <p:cNvGrpSpPr/>
          <p:nvPr/>
        </p:nvGrpSpPr>
        <p:grpSpPr>
          <a:xfrm>
            <a:off x="9515461" y="2389234"/>
            <a:ext cx="2264893" cy="934067"/>
            <a:chOff x="9564621" y="1917290"/>
            <a:chExt cx="2264893" cy="934067"/>
          </a:xfrm>
        </p:grpSpPr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0F562CEF-8223-4823-8F1C-F377527CF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27" t="24178" r="72894" b="54544"/>
            <a:stretch/>
          </p:blipFill>
          <p:spPr>
            <a:xfrm>
              <a:off x="9564621" y="1917290"/>
              <a:ext cx="2264893" cy="88490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7FE55C-8F09-4F39-B2CC-D81C13A70A85}"/>
                </a:ext>
              </a:extLst>
            </p:cNvPr>
            <p:cNvSpPr/>
            <p:nvPr/>
          </p:nvSpPr>
          <p:spPr>
            <a:xfrm>
              <a:off x="9891252" y="2762866"/>
              <a:ext cx="491613" cy="88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45FC9B-9F17-4135-8ABF-0DA4B7C48FB4}"/>
              </a:ext>
            </a:extLst>
          </p:cNvPr>
          <p:cNvGrpSpPr/>
          <p:nvPr/>
        </p:nvGrpSpPr>
        <p:grpSpPr>
          <a:xfrm>
            <a:off x="9616656" y="3637932"/>
            <a:ext cx="2163697" cy="791502"/>
            <a:chOff x="9665816" y="3205316"/>
            <a:chExt cx="2163697" cy="791502"/>
          </a:xfrm>
        </p:grpSpPr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A1F5FCED-23BD-4817-BA2B-1F7E742F5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727" t="43858" r="72894" b="37590"/>
            <a:stretch/>
          </p:blipFill>
          <p:spPr>
            <a:xfrm>
              <a:off x="9665816" y="3205316"/>
              <a:ext cx="2163697" cy="73707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1DA765-3A91-4A7C-95CC-BD09AA2439ED}"/>
                </a:ext>
              </a:extLst>
            </p:cNvPr>
            <p:cNvSpPr/>
            <p:nvPr/>
          </p:nvSpPr>
          <p:spPr>
            <a:xfrm>
              <a:off x="9964994" y="3908327"/>
              <a:ext cx="491613" cy="88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93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0F7142B-5FD7-4B30-A473-D3D8EC20218B}"/>
              </a:ext>
            </a:extLst>
          </p:cNvPr>
          <p:cNvSpPr txBox="1">
            <a:spLocks/>
          </p:cNvSpPr>
          <p:nvPr/>
        </p:nvSpPr>
        <p:spPr>
          <a:xfrm>
            <a:off x="635977" y="1463381"/>
            <a:ext cx="10920045" cy="46621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77D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77D4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77D4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77D4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77D4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D59D5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D59D5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D59D5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D59D5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Qualification is a formal regulatory review and acceptance process of biomarkers for their use in drug development</a:t>
            </a:r>
          </a:p>
          <a:p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r>
              <a:rPr lang="en-US" sz="2400" dirty="0">
                <a:solidFill>
                  <a:srgbClr val="0A446E"/>
                </a:solidFill>
                <a:latin typeface="+mn-lt"/>
              </a:rPr>
              <a:t>“Qualification is a conclusion that within the stated context of use, the biomarker can be relied upon to have a specific interpretation and application in drug development and regulatory review.”</a:t>
            </a:r>
          </a:p>
          <a:p>
            <a:endParaRPr lang="en-US" sz="3200" dirty="0"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Qualification results in scientific acceptance and regulatory certainty for the use of the biomarker in drug development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Program - FDA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0114467-5D7F-4D11-88BB-ED2CCF02D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7" t="61072" r="72894" b="20376"/>
          <a:stretch/>
        </p:blipFill>
        <p:spPr>
          <a:xfrm>
            <a:off x="4118385" y="3531114"/>
            <a:ext cx="3955228" cy="13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9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1BD0-D5ED-4107-91CD-6737BDB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4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Biomarker Qualification Program - FDA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65E378-DAE5-4607-8502-9781C094A7F9}"/>
              </a:ext>
            </a:extLst>
          </p:cNvPr>
          <p:cNvGrpSpPr/>
          <p:nvPr/>
        </p:nvGrpSpPr>
        <p:grpSpPr>
          <a:xfrm>
            <a:off x="7941685" y="1283949"/>
            <a:ext cx="3746413" cy="4956048"/>
            <a:chOff x="7607389" y="1027471"/>
            <a:chExt cx="3746413" cy="4956048"/>
          </a:xfrm>
        </p:grpSpPr>
        <p:sp>
          <p:nvSpPr>
            <p:cNvPr id="6" name="TextBox 29">
              <a:extLst>
                <a:ext uri="{FF2B5EF4-FFF2-40B4-BE49-F238E27FC236}">
                  <a16:creationId xmlns:a16="http://schemas.microsoft.com/office/drawing/2014/main" id="{CD94A67E-3D31-4ABC-B2CD-30061870F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2707" y="5152103"/>
              <a:ext cx="186109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F196F"/>
                  </a:solidFill>
                  <a:latin typeface="Arial" charset="0"/>
                  <a:ea typeface="Arial" charset="0"/>
                </a:rPr>
                <a:t>Biomarker qualification</a:t>
              </a:r>
            </a:p>
          </p:txBody>
        </p:sp>
        <p:pic>
          <p:nvPicPr>
            <p:cNvPr id="7" name="Picture 6" descr="Biomarker logo">
              <a:extLst>
                <a:ext uri="{FF2B5EF4-FFF2-40B4-BE49-F238E27FC236}">
                  <a16:creationId xmlns:a16="http://schemas.microsoft.com/office/drawing/2014/main" id="{3E3593CD-DAD2-4A7E-960C-38206CCFA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13449"/>
            <a:stretch/>
          </p:blipFill>
          <p:spPr>
            <a:xfrm>
              <a:off x="8098368" y="4611919"/>
              <a:ext cx="1390585" cy="1371600"/>
            </a:xfrm>
            <a:prstGeom prst="rect">
              <a:avLst/>
            </a:prstGeom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1112FCF-C42E-4CC4-B599-3BCB2B856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0631" y="3799480"/>
              <a:ext cx="18610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F196F"/>
                  </a:solidFill>
                  <a:latin typeface="Arial" charset="0"/>
                  <a:ea typeface="Arial" charset="0"/>
                </a:rPr>
                <a:t>Biomarker validation </a:t>
              </a:r>
              <a:br>
                <a:rPr lang="en-US" altLang="en-US" sz="1400" dirty="0">
                  <a:solidFill>
                    <a:srgbClr val="0F196F"/>
                  </a:solidFill>
                  <a:latin typeface="Arial" charset="0"/>
                  <a:ea typeface="Arial" charset="0"/>
                </a:rPr>
              </a:br>
              <a:r>
                <a:rPr lang="en-US" altLang="en-US" sz="1400" dirty="0">
                  <a:solidFill>
                    <a:srgbClr val="0F196F"/>
                  </a:solidFill>
                  <a:latin typeface="Arial" charset="0"/>
                  <a:ea typeface="Arial" charset="0"/>
                </a:rPr>
                <a:t>(analytical, clinical)</a:t>
              </a:r>
            </a:p>
          </p:txBody>
        </p:sp>
        <p:pic>
          <p:nvPicPr>
            <p:cNvPr id="9" name="Picture 8" descr="Icon of a clip board with a check list.">
              <a:extLst>
                <a:ext uri="{FF2B5EF4-FFF2-40B4-BE49-F238E27FC236}">
                  <a16:creationId xmlns:a16="http://schemas.microsoft.com/office/drawing/2014/main" id="{4D82D5DD-C631-4F9A-872E-11D15DB76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9117" y="3496351"/>
              <a:ext cx="1186677" cy="1188720"/>
            </a:xfrm>
            <a:prstGeom prst="rect">
              <a:avLst/>
            </a:prstGeom>
          </p:spPr>
        </p:pic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718E6E8E-B460-4F6C-8F13-2BF103678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2709" y="2710655"/>
              <a:ext cx="186109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F196F"/>
                  </a:solidFill>
                  <a:latin typeface="Arial" charset="0"/>
                  <a:ea typeface="Arial" charset="0"/>
                </a:rPr>
                <a:t>Biomarker testing</a:t>
              </a:r>
            </a:p>
          </p:txBody>
        </p:sp>
        <p:pic>
          <p:nvPicPr>
            <p:cNvPr id="11" name="Picture 10" descr="Icon of a lab mouse and a magnifying glass.">
              <a:extLst>
                <a:ext uri="{FF2B5EF4-FFF2-40B4-BE49-F238E27FC236}">
                  <a16:creationId xmlns:a16="http://schemas.microsoft.com/office/drawing/2014/main" id="{A79677AA-58D3-4A10-87B1-BC7347BA8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9117" y="2261911"/>
              <a:ext cx="1186677" cy="1188720"/>
            </a:xfrm>
            <a:prstGeom prst="rect">
              <a:avLst/>
            </a:prstGeom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2A67EF1D-A8B6-4583-9823-3159CDD83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2709" y="1476215"/>
              <a:ext cx="186109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F196F"/>
                  </a:solidFill>
                  <a:latin typeface="Arial" charset="0"/>
                  <a:ea typeface="Arial" charset="0"/>
                </a:rPr>
                <a:t>Biomarker discovery</a:t>
              </a:r>
            </a:p>
          </p:txBody>
        </p:sp>
        <p:pic>
          <p:nvPicPr>
            <p:cNvPr id="13" name="Picture 12" descr="Icon of three test tubes.">
              <a:extLst>
                <a:ext uri="{FF2B5EF4-FFF2-40B4-BE49-F238E27FC236}">
                  <a16:creationId xmlns:a16="http://schemas.microsoft.com/office/drawing/2014/main" id="{FA164E46-0F55-4527-BB1B-482DEB82B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7938" y="1027471"/>
              <a:ext cx="1188720" cy="1188720"/>
            </a:xfrm>
            <a:prstGeom prst="rect">
              <a:avLst/>
            </a:prstGeom>
          </p:spPr>
        </p:pic>
        <p:sp>
          <p:nvSpPr>
            <p:cNvPr id="14" name="Right Arrow 2">
              <a:extLst>
                <a:ext uri="{FF2B5EF4-FFF2-40B4-BE49-F238E27FC236}">
                  <a16:creationId xmlns:a16="http://schemas.microsoft.com/office/drawing/2014/main" id="{28974AE8-2DCA-4400-8723-769C8923F094}"/>
                </a:ext>
              </a:extLst>
            </p:cNvPr>
            <p:cNvSpPr/>
            <p:nvPr/>
          </p:nvSpPr>
          <p:spPr>
            <a:xfrm rot="5400000">
              <a:off x="5680056" y="3447418"/>
              <a:ext cx="4112896" cy="258229"/>
            </a:xfrm>
            <a:prstGeom prst="rightArrow">
              <a:avLst>
                <a:gd name="adj1" fmla="val 50000"/>
                <a:gd name="adj2" fmla="val 78685"/>
              </a:avLst>
            </a:prstGeom>
            <a:solidFill>
              <a:srgbClr val="0F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A999A02B-EF7C-4A5B-A5CE-AD151A4BE439}"/>
              </a:ext>
            </a:extLst>
          </p:cNvPr>
          <p:cNvSpPr txBox="1">
            <a:spLocks/>
          </p:cNvSpPr>
          <p:nvPr/>
        </p:nvSpPr>
        <p:spPr>
          <a:xfrm>
            <a:off x="602224" y="1438572"/>
            <a:ext cx="7056301" cy="4736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</a:rPr>
              <a:t>Qualification results in </a:t>
            </a:r>
            <a:r>
              <a:rPr lang="en-US" sz="2400" b="1" dirty="0">
                <a:solidFill>
                  <a:srgbClr val="0070C0"/>
                </a:solidFill>
              </a:rPr>
              <a:t>scientific acceptance </a:t>
            </a:r>
            <a:r>
              <a:rPr lang="en-US" sz="2400" dirty="0">
                <a:solidFill>
                  <a:srgbClr val="0070C0"/>
                </a:solidFill>
              </a:rPr>
              <a:t>and </a:t>
            </a:r>
            <a:r>
              <a:rPr lang="en-US" sz="2400" b="1" dirty="0">
                <a:solidFill>
                  <a:srgbClr val="0070C0"/>
                </a:solidFill>
              </a:rPr>
              <a:t>regulatory certainty</a:t>
            </a:r>
            <a:r>
              <a:rPr lang="en-US" sz="2400" dirty="0">
                <a:solidFill>
                  <a:srgbClr val="0070C0"/>
                </a:solidFill>
              </a:rPr>
              <a:t> of the biomarker 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A446E"/>
                </a:solidFill>
              </a:rPr>
              <a:t>Once qualified the information pertaining to the acceptable use of the biomarker in drug development will be publicly available</a:t>
            </a:r>
          </a:p>
          <a:p>
            <a:pPr marL="342900" lvl="1" indent="-342900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A446E"/>
                </a:solidFill>
              </a:rPr>
              <a:t>Biomarker qualification not just </a:t>
            </a:r>
            <a:r>
              <a:rPr lang="en-US" u="sng" dirty="0">
                <a:solidFill>
                  <a:srgbClr val="0A446E"/>
                </a:solidFill>
              </a:rPr>
              <a:t>biomarker discovery</a:t>
            </a:r>
            <a:r>
              <a:rPr lang="en-US" dirty="0">
                <a:solidFill>
                  <a:srgbClr val="0A446E"/>
                </a:solidFill>
              </a:rPr>
              <a:t> or </a:t>
            </a:r>
            <a:r>
              <a:rPr lang="en-US" u="sng" dirty="0">
                <a:solidFill>
                  <a:srgbClr val="0A446E"/>
                </a:solidFill>
              </a:rPr>
              <a:t>clinical validation</a:t>
            </a:r>
            <a:r>
              <a:rPr lang="en-US" dirty="0">
                <a:solidFill>
                  <a:srgbClr val="0A446E"/>
                </a:solidFill>
              </a:rPr>
              <a:t>, it the formal acceptance of the biomarker by health authorities for use in drug development  </a:t>
            </a:r>
          </a:p>
          <a:p>
            <a:pPr marL="342900" lvl="1" indent="-342900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70C0"/>
                </a:solidFill>
              </a:rPr>
              <a:t>Qualification does not denote that a biomarker is acceptable for use in clinical practice as an </a:t>
            </a:r>
            <a:r>
              <a:rPr lang="en-US" i="1" dirty="0">
                <a:solidFill>
                  <a:srgbClr val="0070C0"/>
                </a:solidFill>
              </a:rPr>
              <a:t>in vitro </a:t>
            </a:r>
            <a:r>
              <a:rPr lang="en-US" dirty="0">
                <a:solidFill>
                  <a:srgbClr val="0070C0"/>
                </a:solidFill>
              </a:rPr>
              <a:t>diagnostic or otherwise</a:t>
            </a:r>
          </a:p>
        </p:txBody>
      </p:sp>
    </p:spTree>
    <p:extLst>
      <p:ext uri="{BB962C8B-B14F-4D97-AF65-F5344CB8AC3E}">
        <p14:creationId xmlns:p14="http://schemas.microsoft.com/office/powerpoint/2010/main" val="3055958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D19EE244F5874E894F7D6AD496A8ED" ma:contentTypeVersion="15" ma:contentTypeDescription="Create a new document." ma:contentTypeScope="" ma:versionID="7c4c54acd18ae14593a3aac582c87dd1">
  <xsd:schema xmlns:xsd="http://www.w3.org/2001/XMLSchema" xmlns:xs="http://www.w3.org/2001/XMLSchema" xmlns:p="http://schemas.microsoft.com/office/2006/metadata/properties" xmlns:ns1="http://schemas.microsoft.com/sharepoint/v3" xmlns:ns3="4c5efba1-a041-440e-bc69-4ce65b2faaa3" xmlns:ns4="a9715def-94b7-4861-8c48-2aae1abac2d2" targetNamespace="http://schemas.microsoft.com/office/2006/metadata/properties" ma:root="true" ma:fieldsID="94bba7686a97efbf03ed217fc71ce823" ns1:_="" ns3:_="" ns4:_="">
    <xsd:import namespace="http://schemas.microsoft.com/sharepoint/v3"/>
    <xsd:import namespace="4c5efba1-a041-440e-bc69-4ce65b2faaa3"/>
    <xsd:import namespace="a9715def-94b7-4861-8c48-2aae1abac2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efba1-a041-440e-bc69-4ce65b2faa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15def-94b7-4861-8c48-2aae1abac2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F1EB3E-DC19-4C69-84C2-5007CAB013B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c5efba1-a041-440e-bc69-4ce65b2faaa3"/>
    <ds:schemaRef ds:uri="http://schemas.microsoft.com/sharepoint/v3"/>
    <ds:schemaRef ds:uri="a9715def-94b7-4861-8c48-2aae1abac2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B32119-C8C8-4092-887B-8243EA05C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5efba1-a041-440e-bc69-4ce65b2faaa3"/>
    <ds:schemaRef ds:uri="a9715def-94b7-4861-8c48-2aae1abac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EBD40D-4F1B-49B4-8236-813FF1167B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6698</TotalTime>
  <Words>1633</Words>
  <Application>Microsoft Office PowerPoint</Application>
  <PresentationFormat>Widescreen</PresentationFormat>
  <Paragraphs>215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Outline</vt:lpstr>
      <vt:lpstr>FDA Predictive Toxicology Roadmap</vt:lpstr>
      <vt:lpstr>FDA Predictive Toxicology Roadmap</vt:lpstr>
      <vt:lpstr>FDA Predictive Toxicology Roadmap</vt:lpstr>
      <vt:lpstr>FDA Predictive Toxicology Roadmap</vt:lpstr>
      <vt:lpstr>Biomarker Qualification Program - FDA</vt:lpstr>
      <vt:lpstr>Biomarker Qualification Program - FDA</vt:lpstr>
      <vt:lpstr>Biomarker Qualification Program - FDA</vt:lpstr>
      <vt:lpstr>Biomarker Qualification Program</vt:lpstr>
      <vt:lpstr>Biomarker Qualification Program</vt:lpstr>
      <vt:lpstr>Biomarker Qualification</vt:lpstr>
      <vt:lpstr>Biomarker Qualification Framework</vt:lpstr>
      <vt:lpstr>Biomarker Qualification Framework</vt:lpstr>
      <vt:lpstr>Biomarker Qualification Framework</vt:lpstr>
      <vt:lpstr>Biomarker Qualification Framework</vt:lpstr>
      <vt:lpstr>Biomarker Analytical Framework</vt:lpstr>
      <vt:lpstr>Biomarker Qualification Framework</vt:lpstr>
      <vt:lpstr>Biomarker Qualification Programs</vt:lpstr>
      <vt:lpstr>Biomarker Qualification Programs</vt:lpstr>
      <vt:lpstr>Biomarker Qualification Programs</vt:lpstr>
      <vt:lpstr>Biomarker Qualification Programs</vt:lpstr>
      <vt:lpstr>Biomarker Qualification Programs</vt:lpstr>
      <vt:lpstr>Biomarker Qualification</vt:lpstr>
      <vt:lpstr>Biomarker Qualification</vt:lpstr>
      <vt:lpstr>Biomarker Qualification</vt:lpstr>
      <vt:lpstr>Communities of collaboration</vt:lpstr>
      <vt:lpstr>Communities of collaboration</vt:lpstr>
      <vt:lpstr>Communities of collaboration</vt:lpstr>
      <vt:lpstr>PowerPoint Presentation</vt:lpstr>
      <vt:lpstr>Supporting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Corton, Chris;Brandsema, John F;John Michael Sauer</dc:creator>
  <cp:lastModifiedBy>John-Michael Sauer</cp:lastModifiedBy>
  <cp:revision>57</cp:revision>
  <cp:lastPrinted>2020-02-07T20:41:38Z</cp:lastPrinted>
  <dcterms:created xsi:type="dcterms:W3CDTF">2019-10-17T18:58:01Z</dcterms:created>
  <dcterms:modified xsi:type="dcterms:W3CDTF">2020-02-14T15:24:41Z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0x0101000ED19EE244F5874E894F7D6AD496A8ED</vt:lpwstr>
  </property>
</Properties>
</file>