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4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D857C-0D33-4302-AF66-4816490AC1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E2DE9F-B1CA-453A-A64F-EF90D3D7E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3472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E829B-F1D3-42A2-9E7E-B27C8F3A3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BA96A1-C110-49DE-AE67-5529629E88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15103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084E70-AFF1-4E41-9DC7-C8D9D8F41F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1EA998-2F75-4E21-AC95-F1177CCD26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5184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146CC-BB0A-4BCB-B2C8-F5C559F85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8800F-2E99-46D1-8758-5DE0C1C7D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6728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4C332-F22B-4FE8-A7E0-33B53EC9F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7C9D63-8228-4C4B-9EC1-A890E23DCF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48255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804DC-B558-429C-80C9-038EF2A6C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6C79E-53DC-40D5-A5FF-457988825B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0962C-2453-47FA-B9EC-E12A83FB72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85781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2BAF8-F1A2-4A12-A718-0CC3F897A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48D021-CC7F-4E91-BE47-65EB64F581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FE1A06-B48E-4549-B7C7-CB11F5F45D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1B5D12-14FE-47DF-9F95-E48A652FC4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1409AF-742E-423B-9EB9-E1980DABCB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52434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7E048-9D81-4408-8FF0-83CB420CA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22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8514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099B9-2ACA-4174-A956-C7C1A2AE8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119EDC-6C5E-4F0B-8FFD-0BD7CA8C0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72EBEA-75B7-40DD-809B-6EFFA19B6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6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ED7BC-F54E-4FA1-A2DF-EE487898D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3E99D4-5DD1-4B7B-B37B-21858A12C0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0735C8-86FB-4727-B37E-D6A147A21C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0207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3BBB50-A667-41ED-8923-4DC5B5E6F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5E8017-03C6-4CCC-ACAB-C9DA41233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879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5CDE843-F185-4BEF-A9D3-39DF03967C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SOT Oral Presentation Title As an Example for Everyone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24EEE5CC-D9DA-49C2-A299-F95F85C7CB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255423"/>
          </a:xfrm>
        </p:spPr>
        <p:txBody>
          <a:bodyPr>
            <a:normAutofit/>
          </a:bodyPr>
          <a:lstStyle/>
          <a:p>
            <a:r>
              <a:rPr lang="en-US" dirty="0"/>
              <a:t>Presenter Name</a:t>
            </a:r>
          </a:p>
          <a:p>
            <a:r>
              <a:rPr lang="en-US" dirty="0"/>
              <a:t>Institution</a:t>
            </a:r>
          </a:p>
          <a:p>
            <a:r>
              <a:rPr lang="en-US" dirty="0"/>
              <a:t>City, State</a:t>
            </a:r>
          </a:p>
          <a:p>
            <a:r>
              <a:rPr lang="en-US" dirty="0"/>
              <a:t>Phone</a:t>
            </a:r>
          </a:p>
          <a:p>
            <a:r>
              <a:rPr lang="en-US" dirty="0"/>
              <a:t>Email</a:t>
            </a:r>
          </a:p>
        </p:txBody>
      </p:sp>
    </p:spTree>
    <p:extLst>
      <p:ext uri="{BB962C8B-B14F-4D97-AF65-F5344CB8AC3E}">
        <p14:creationId xmlns:p14="http://schemas.microsoft.com/office/powerpoint/2010/main" val="1887254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E6999F-AF15-4F33-9206-7A6214EB0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 of Interest Statement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443A061-225A-4C9C-8418-020AF94AE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(Example: The </a:t>
            </a:r>
            <a:r>
              <a:rPr lang="en-US" dirty="0"/>
              <a:t>author declares no conflict </a:t>
            </a:r>
            <a:r>
              <a:rPr lang="en-US"/>
              <a:t>of interest)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901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E84B2-213C-427A-A609-6D163AAD3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Content—This Is an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46EAF-CF95-46DF-B422-6CF037FCF1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1825625"/>
            <a:ext cx="10515599" cy="4351338"/>
          </a:xfrm>
        </p:spPr>
        <p:txBody>
          <a:bodyPr/>
          <a:lstStyle/>
          <a:p>
            <a:r>
              <a:rPr lang="en-US" dirty="0"/>
              <a:t>Details should be in readable font</a:t>
            </a:r>
          </a:p>
          <a:p>
            <a:r>
              <a:rPr lang="en-US" dirty="0"/>
              <a:t>Include simple graphics</a:t>
            </a:r>
          </a:p>
          <a:p>
            <a:r>
              <a:rPr lang="en-US" dirty="0"/>
              <a:t>Recreate content when possible</a:t>
            </a:r>
          </a:p>
          <a:p>
            <a:r>
              <a:rPr lang="en-US" dirty="0"/>
              <a:t>Do not copy and paste unless necessary</a:t>
            </a:r>
          </a:p>
          <a:p>
            <a:r>
              <a:rPr lang="en-US" dirty="0"/>
              <a:t>Readability is key to a great presentation!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998FC37-A7FA-4711-BB54-D26B6FCA24D3}"/>
              </a:ext>
            </a:extLst>
          </p:cNvPr>
          <p:cNvSpPr/>
          <p:nvPr/>
        </p:nvSpPr>
        <p:spPr>
          <a:xfrm>
            <a:off x="838200" y="4797287"/>
            <a:ext cx="1706218" cy="151461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Readability and Visibility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F8C5C9C3-977B-4870-BD2A-B992976FF7A9}"/>
              </a:ext>
            </a:extLst>
          </p:cNvPr>
          <p:cNvSpPr/>
          <p:nvPr/>
        </p:nvSpPr>
        <p:spPr>
          <a:xfrm>
            <a:off x="4849058" y="5316052"/>
            <a:ext cx="755374" cy="477079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03AF99-E26B-4F0F-8312-85DC3EFDD719}"/>
              </a:ext>
            </a:extLst>
          </p:cNvPr>
          <p:cNvSpPr/>
          <p:nvPr/>
        </p:nvSpPr>
        <p:spPr>
          <a:xfrm>
            <a:off x="3316354" y="4797287"/>
            <a:ext cx="1378228" cy="151461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Simple Graphics and Charts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Cross 8">
            <a:extLst>
              <a:ext uri="{FF2B5EF4-FFF2-40B4-BE49-F238E27FC236}">
                <a16:creationId xmlns:a16="http://schemas.microsoft.com/office/drawing/2014/main" id="{272D29F3-C697-473E-A669-1AD28D207BF3}"/>
              </a:ext>
            </a:extLst>
          </p:cNvPr>
          <p:cNvSpPr/>
          <p:nvPr/>
        </p:nvSpPr>
        <p:spPr>
          <a:xfrm>
            <a:off x="2794554" y="5392802"/>
            <a:ext cx="291548" cy="304800"/>
          </a:xfrm>
          <a:prstGeom prst="pl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DC3DA73-22CE-4B9E-8F34-906E856262E9}"/>
              </a:ext>
            </a:extLst>
          </p:cNvPr>
          <p:cNvSpPr/>
          <p:nvPr/>
        </p:nvSpPr>
        <p:spPr>
          <a:xfrm>
            <a:off x="5758908" y="4797286"/>
            <a:ext cx="1505772" cy="151461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 Great Presentation!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645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77</Words>
  <Application>Microsoft Macintosh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SOT Oral Presentation Title As an Example for Everyone</vt:lpstr>
      <vt:lpstr>Conflict of Interest Statement</vt:lpstr>
      <vt:lpstr>Content—This Is an Example</vt:lpstr>
    </vt:vector>
  </TitlesOfParts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SOT CE Presentation Title As an Example for Everyone</dc:title>
  <dc:creator>Kevin Merritt</dc:creator>
  <cp:lastModifiedBy>Microsoft Office User</cp:lastModifiedBy>
  <cp:revision>5</cp:revision>
  <dcterms:created xsi:type="dcterms:W3CDTF">2018-02-28T21:47:59Z</dcterms:created>
  <dcterms:modified xsi:type="dcterms:W3CDTF">2018-08-16T14:03:08Z</dcterms:modified>
</cp:coreProperties>
</file>