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EB9D8-6387-4252-A128-A9B4E4A6722B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95FBE-D011-46AC-9E33-9024659B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4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95FBE-D011-46AC-9E33-9024659BBE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6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cid:image001.jpg@01D26808.B447B0F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id:image001.jpg@01D26808.B447B0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429"/>
            <a:ext cx="8001000" cy="10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2954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Webinar Series 2021-2022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“Introduction to extracellular vesicles and their role in respiratory toxicology”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Wednesday, March 2nd, 2021 at 2:00 – 3:00 PM EDT.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-59196" y="4549787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Angelica Ortiz, Ph.D.</a:t>
            </a:r>
          </a:p>
          <a:p>
            <a:pPr lvl="1" algn="ctr"/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Assistant Professor, Department of Environmental Medicine, NYU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Langone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Health</a:t>
            </a:r>
          </a:p>
        </p:txBody>
      </p:sp>
      <p:sp>
        <p:nvSpPr>
          <p:cNvPr id="6" name="Rectangle 5"/>
          <p:cNvSpPr/>
          <p:nvPr/>
        </p:nvSpPr>
        <p:spPr>
          <a:xfrm>
            <a:off x="4702086" y="4549787"/>
            <a:ext cx="3626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 Smith, Ph.D.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 Department of Genetics, University of North Carolina at Chapel Hill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728" y="5533891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Judith Zelikoff, Ph.D.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Professor, New York University School of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Holger Behrsing, Ph.D.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Director, Respiratory Toxicology Program, IIVS, Inc.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Meghan Rebuli, Ph.D.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Professor, University of North Carolina at Chapel Hill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5833" t="5096" r="23334" b="19524"/>
          <a:stretch/>
        </p:blipFill>
        <p:spPr>
          <a:xfrm>
            <a:off x="1752600" y="2618059"/>
            <a:ext cx="1787717" cy="1912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6"/>
          <a:stretch/>
        </p:blipFill>
        <p:spPr>
          <a:xfrm>
            <a:off x="5767527" y="2628692"/>
            <a:ext cx="1495146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8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119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Rahman, Irfan</dc:creator>
  <cp:lastModifiedBy>Belinda Inscho</cp:lastModifiedBy>
  <cp:revision>52</cp:revision>
  <dcterms:created xsi:type="dcterms:W3CDTF">2006-08-16T00:00:00Z</dcterms:created>
  <dcterms:modified xsi:type="dcterms:W3CDTF">2022-03-01T20:15:16Z</dcterms:modified>
</cp:coreProperties>
</file>