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</p:sldIdLst>
  <p:sldSz cx="9144000" cy="6858000" type="screen4x3"/>
  <p:notesSz cx="6858000" cy="9144000"/>
  <p:photoAlbum showCaptions="1"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7629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153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292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948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664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123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992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440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946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075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167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59163-5229-4985-9F20-842EAA33779F}" type="datetimeFigureOut">
              <a:rPr lang="en-US" smtClean="0"/>
              <a:pPr/>
              <a:t>7/23/2012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F9D41-E2E3-4E4D-8EF6-C21E358202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127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SOT 2012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 11-15</a:t>
            </a:r>
          </a:p>
          <a:p>
            <a:r>
              <a:rPr lang="en-US" dirty="0" smtClean="0"/>
              <a:t>San Francisco,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23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25" t="20833" r="19896" b="7361"/>
          <a:stretch/>
        </p:blipFill>
        <p:spPr>
          <a:xfrm>
            <a:off x="1695450" y="609600"/>
            <a:ext cx="5486400" cy="4767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7150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Carl C. Smith Graduate Student Award First Place awardee Alexandria Lau (University of Arizona) and Jr. Councilor Brian Cummings (University of Georgia)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12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90" t="17222" r="22502" b="13750"/>
          <a:stretch/>
        </p:blipFill>
        <p:spPr>
          <a:xfrm>
            <a:off x="1466850" y="609600"/>
            <a:ext cx="5734050" cy="4733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5626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Past President Jose Manautou (UCONN) and Gabriel L. </a:t>
            </a:r>
            <a:r>
              <a:rPr lang="en-US" dirty="0" err="1" smtClean="0"/>
              <a:t>Plaa</a:t>
            </a:r>
            <a:r>
              <a:rPr lang="en-US" dirty="0" smtClean="0"/>
              <a:t> Education Award finalist </a:t>
            </a:r>
            <a:r>
              <a:rPr lang="en-US" dirty="0" err="1" smtClean="0"/>
              <a:t>Rohit</a:t>
            </a:r>
            <a:r>
              <a:rPr lang="en-US" dirty="0" smtClean="0"/>
              <a:t> </a:t>
            </a:r>
            <a:r>
              <a:rPr lang="en-US" dirty="0" err="1" smtClean="0"/>
              <a:t>Singhal</a:t>
            </a:r>
            <a:r>
              <a:rPr lang="en-US" dirty="0" smtClean="0"/>
              <a:t> (Michigan State University)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58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83" t="15556" r="26042" b="13888"/>
          <a:stretch/>
        </p:blipFill>
        <p:spPr>
          <a:xfrm>
            <a:off x="1981200" y="457200"/>
            <a:ext cx="5486400" cy="5104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5867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Gabriel L. </a:t>
            </a:r>
            <a:r>
              <a:rPr lang="en-US" dirty="0" err="1" smtClean="0"/>
              <a:t>Plaa</a:t>
            </a:r>
            <a:r>
              <a:rPr lang="en-US" dirty="0" smtClean="0"/>
              <a:t> Education Award finalist Xia </a:t>
            </a:r>
            <a:r>
              <a:rPr lang="en-US" dirty="0" err="1" smtClean="0"/>
              <a:t>Wen</a:t>
            </a:r>
            <a:r>
              <a:rPr lang="en-US" dirty="0" smtClean="0"/>
              <a:t> (Rutgers University) and Past President Jose Manautou (UCONN)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50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6" t="5694" r="3125"/>
          <a:stretch/>
        </p:blipFill>
        <p:spPr>
          <a:xfrm>
            <a:off x="1905000" y="685800"/>
            <a:ext cx="5486400" cy="4107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1816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Past-President Jose Manautou (UCONN) and Gabriel L. </a:t>
            </a:r>
            <a:r>
              <a:rPr lang="en-US" dirty="0" err="1" smtClean="0"/>
              <a:t>Plaa</a:t>
            </a:r>
            <a:r>
              <a:rPr lang="en-US" dirty="0" smtClean="0"/>
              <a:t> Education Award winner Tao Chen (Pennsylvania State University)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95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4521875"/>
            <a:ext cx="8077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Officers (left to right): Jose </a:t>
            </a:r>
            <a:r>
              <a:rPr lang="en-US" sz="1600" dirty="0" err="1" smtClean="0"/>
              <a:t>Manautou</a:t>
            </a:r>
            <a:r>
              <a:rPr lang="en-US" sz="1600" dirty="0" smtClean="0"/>
              <a:t>, past president; Brian Cummings, councilor; </a:t>
            </a:r>
            <a:r>
              <a:rPr lang="en-US" sz="1600" dirty="0" err="1" smtClean="0"/>
              <a:t>Vasilis</a:t>
            </a:r>
            <a:r>
              <a:rPr lang="en-US" sz="1600" dirty="0" smtClean="0"/>
              <a:t> </a:t>
            </a:r>
            <a:r>
              <a:rPr lang="en-US" sz="1600" dirty="0" err="1" smtClean="0"/>
              <a:t>Vasiliou</a:t>
            </a:r>
            <a:r>
              <a:rPr lang="en-US" sz="1600" dirty="0" smtClean="0"/>
              <a:t>, councilor (2012), vice president-elect (2013); Tamara Tal, post-doctoral councilor; Nathan </a:t>
            </a:r>
            <a:r>
              <a:rPr lang="en-US" sz="1600" dirty="0" err="1" smtClean="0"/>
              <a:t>Cherrington</a:t>
            </a:r>
            <a:r>
              <a:rPr lang="en-US" sz="1600" dirty="0" smtClean="0"/>
              <a:t>, secretary/treasurer (2013); Terry Kavanagh, vice president-elect (2012); Mike </a:t>
            </a:r>
            <a:r>
              <a:rPr lang="en-US" sz="1600" dirty="0" err="1" smtClean="0"/>
              <a:t>Aleo</a:t>
            </a:r>
            <a:r>
              <a:rPr lang="en-US" sz="1600" dirty="0" smtClean="0"/>
              <a:t>, vice president (2012); Joan </a:t>
            </a:r>
            <a:r>
              <a:rPr lang="en-US" sz="1600" dirty="0" err="1" smtClean="0"/>
              <a:t>Tarloff</a:t>
            </a:r>
            <a:r>
              <a:rPr lang="en-US" sz="1600" dirty="0" smtClean="0"/>
              <a:t>, president; Kyle </a:t>
            </a:r>
            <a:r>
              <a:rPr lang="en-US" sz="1600" dirty="0" err="1" smtClean="0"/>
              <a:t>Poulsen</a:t>
            </a:r>
            <a:r>
              <a:rPr lang="en-US" sz="1600" dirty="0" smtClean="0"/>
              <a:t>, student councilor (2013); John Clarke, post-doctoral councilor (2013); Patti </a:t>
            </a:r>
            <a:r>
              <a:rPr lang="en-US" sz="1600" dirty="0" err="1" smtClean="0"/>
              <a:t>Ganey</a:t>
            </a:r>
            <a:r>
              <a:rPr lang="en-US" sz="1600" dirty="0" smtClean="0"/>
              <a:t>, secretary/treasurer (2012); Becky </a:t>
            </a:r>
            <a:r>
              <a:rPr lang="en-US" sz="1600" dirty="0" err="1" smtClean="0"/>
              <a:t>Smathers</a:t>
            </a:r>
            <a:r>
              <a:rPr lang="en-US" sz="1600" dirty="0" smtClean="0"/>
              <a:t>, student councilor (2012)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63" t="27362" r="8229" b="18055"/>
          <a:stretch/>
        </p:blipFill>
        <p:spPr>
          <a:xfrm>
            <a:off x="838200" y="476249"/>
            <a:ext cx="7791450" cy="37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6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37" t="26528" r="11563"/>
          <a:stretch/>
        </p:blipFill>
        <p:spPr>
          <a:xfrm>
            <a:off x="1485900" y="304800"/>
            <a:ext cx="6629400" cy="5038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8674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Vice-President Mike Aleo (Pfizer) and Robert J. Rubin Student Travel Award winner Leena </a:t>
            </a:r>
            <a:r>
              <a:rPr lang="en-US" dirty="0" err="1" smtClean="0"/>
              <a:t>Thuruthippallil</a:t>
            </a:r>
            <a:r>
              <a:rPr lang="en-US" dirty="0" smtClean="0"/>
              <a:t> (Ehime University)</a:t>
            </a:r>
          </a:p>
        </p:txBody>
      </p:sp>
    </p:spTree>
    <p:extLst>
      <p:ext uri="{BB962C8B-B14F-4D97-AF65-F5344CB8AC3E}">
        <p14:creationId xmlns:p14="http://schemas.microsoft.com/office/powerpoint/2010/main" xmlns="" val="24398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63" t="33194" r="25520" b="1528"/>
          <a:stretch/>
        </p:blipFill>
        <p:spPr>
          <a:xfrm>
            <a:off x="1752600" y="457199"/>
            <a:ext cx="5692625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835134"/>
            <a:ext cx="635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VP elect Terry Kavanagh (University of Washington) presents 2012 Renal Toxicology Award to Jessica M. </a:t>
            </a:r>
            <a:r>
              <a:rPr lang="en-US" dirty="0" err="1" smtClean="0"/>
              <a:t>Sapiro</a:t>
            </a:r>
            <a:r>
              <a:rPr lang="en-US" dirty="0" smtClean="0"/>
              <a:t> (University of Arizona)</a:t>
            </a:r>
          </a:p>
        </p:txBody>
      </p:sp>
    </p:spTree>
    <p:extLst>
      <p:ext uri="{BB962C8B-B14F-4D97-AF65-F5344CB8AC3E}">
        <p14:creationId xmlns:p14="http://schemas.microsoft.com/office/powerpoint/2010/main" xmlns="" val="29077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49" t="19583" r="27917" b="16250"/>
          <a:stretch/>
        </p:blipFill>
        <p:spPr>
          <a:xfrm>
            <a:off x="1828800" y="457200"/>
            <a:ext cx="5486400" cy="5194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7912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Carl C. Smith Graduate Student Award honorable mention awardee Kristen Ryan (University of Colorado Anschutz Medical campus) and Jr. Councilor Brian Cummings (University of Georgia)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09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67" t="20555" r="25938" b="15138"/>
          <a:stretch/>
        </p:blipFill>
        <p:spPr>
          <a:xfrm>
            <a:off x="1676400" y="533400"/>
            <a:ext cx="5486400" cy="5050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9436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Carl C. Smith Graduate Student Award honorable mention awardee Rhiannon Hardwick (University of Arizona) and Jr. Councilor Brian Cummings (University of Georgia)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4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97" t="23612" r="34895" b="21752"/>
          <a:stretch/>
        </p:blipFill>
        <p:spPr>
          <a:xfrm>
            <a:off x="1676400" y="228600"/>
            <a:ext cx="5486400" cy="559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8674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Jr. Councilor Brian Cummings (University of Georgia) and Carl C. Smith Graduate Student Award honorable mention awardee Greg Landry (</a:t>
            </a:r>
            <a:r>
              <a:rPr lang="en-US" dirty="0"/>
              <a:t>Louisiana State University Health Sciences </a:t>
            </a:r>
            <a:r>
              <a:rPr lang="en-US" dirty="0" smtClean="0"/>
              <a:t>Center)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10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62" t="25695" r="23542" b="9027"/>
          <a:stretch/>
        </p:blipFill>
        <p:spPr>
          <a:xfrm>
            <a:off x="1905000" y="457200"/>
            <a:ext cx="5486400" cy="5126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8674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Carl C. Smith Graduate Student Award Third Place Awardee </a:t>
            </a:r>
            <a:r>
              <a:rPr lang="en-US" dirty="0" err="1" smtClean="0"/>
              <a:t>Afshin</a:t>
            </a:r>
            <a:r>
              <a:rPr lang="en-US" dirty="0" smtClean="0"/>
              <a:t> </a:t>
            </a:r>
            <a:r>
              <a:rPr lang="en-US" dirty="0" err="1" smtClean="0"/>
              <a:t>Momammadi</a:t>
            </a:r>
            <a:r>
              <a:rPr lang="en-US" dirty="0" smtClean="0"/>
              <a:t> </a:t>
            </a:r>
            <a:r>
              <a:rPr lang="en-US" dirty="0" err="1" smtClean="0"/>
              <a:t>Bardbori</a:t>
            </a:r>
            <a:r>
              <a:rPr lang="en-US" dirty="0" smtClean="0"/>
              <a:t> (</a:t>
            </a:r>
            <a:r>
              <a:rPr lang="en-US" dirty="0" err="1" smtClean="0"/>
              <a:t>Karolinska</a:t>
            </a:r>
            <a:r>
              <a:rPr lang="en-US" dirty="0" smtClean="0"/>
              <a:t> Institute) and Jr. Councilor Brian Cummings (University of Georgia)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82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50" t="25390" r="25104" b="24960"/>
          <a:stretch/>
        </p:blipFill>
        <p:spPr>
          <a:xfrm>
            <a:off x="1828800" y="457200"/>
            <a:ext cx="5486400" cy="528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59436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Carl C. Smith Graduate Student Award Second Place awardee Owen </a:t>
            </a:r>
            <a:r>
              <a:rPr lang="en-US" dirty="0" err="1" smtClean="0"/>
              <a:t>Kinsky</a:t>
            </a:r>
            <a:r>
              <a:rPr lang="en-US" dirty="0" smtClean="0"/>
              <a:t> (University of Arizona) </a:t>
            </a:r>
            <a:r>
              <a:rPr lang="en-US" dirty="0"/>
              <a:t>a</a:t>
            </a:r>
            <a:r>
              <a:rPr lang="en-US" dirty="0" smtClean="0"/>
              <a:t>nd Jr. Councilor Brian Cummings (University of Georgia)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73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385</Words>
  <Application>Microsoft Office PowerPoint</Application>
  <PresentationFormat>On-screen Show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SOT 2012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SOT 2012</dc:title>
  <dc:creator>Joan</dc:creator>
  <cp:lastModifiedBy>kvonbrook</cp:lastModifiedBy>
  <cp:revision>17</cp:revision>
  <dcterms:created xsi:type="dcterms:W3CDTF">2012-07-13T13:56:01Z</dcterms:created>
  <dcterms:modified xsi:type="dcterms:W3CDTF">2012-07-23T19:19:18Z</dcterms:modified>
</cp:coreProperties>
</file>